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85" r:id="rId2"/>
    <p:sldId id="37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2" d="100"/>
          <a:sy n="82" d="100"/>
        </p:scale>
        <p:origin x="96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DA4EF83-8969-436D-BFBC-4A4DC4042403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寝そべる、くつろぐ男性のシルエット</a:t>
            </a:r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id="{E50471D1-E308-4C27-B715-72CE3788F0B5}"/>
              </a:ext>
            </a:extLst>
          </p:cNvPr>
          <p:cNvSpPr>
            <a:spLocks noEditPoints="1"/>
          </p:cNvSpPr>
          <p:nvPr/>
        </p:nvSpPr>
        <p:spPr bwMode="auto">
          <a:xfrm>
            <a:off x="852488" y="1089025"/>
            <a:ext cx="2355850" cy="2119313"/>
          </a:xfrm>
          <a:custGeom>
            <a:avLst/>
            <a:gdLst>
              <a:gd name="T0" fmla="*/ 145 w 1484"/>
              <a:gd name="T1" fmla="*/ 54 h 1335"/>
              <a:gd name="T2" fmla="*/ 142 w 1484"/>
              <a:gd name="T3" fmla="*/ 168 h 1335"/>
              <a:gd name="T4" fmla="*/ 188 w 1484"/>
              <a:gd name="T5" fmla="*/ 249 h 1335"/>
              <a:gd name="T6" fmla="*/ 131 w 1484"/>
              <a:gd name="T7" fmla="*/ 299 h 1335"/>
              <a:gd name="T8" fmla="*/ 2 w 1484"/>
              <a:gd name="T9" fmla="*/ 580 h 1335"/>
              <a:gd name="T10" fmla="*/ 32 w 1484"/>
              <a:gd name="T11" fmla="*/ 647 h 1335"/>
              <a:gd name="T12" fmla="*/ 257 w 1484"/>
              <a:gd name="T13" fmla="*/ 647 h 1335"/>
              <a:gd name="T14" fmla="*/ 350 w 1484"/>
              <a:gd name="T15" fmla="*/ 716 h 1335"/>
              <a:gd name="T16" fmla="*/ 308 w 1484"/>
              <a:gd name="T17" fmla="*/ 729 h 1335"/>
              <a:gd name="T18" fmla="*/ 274 w 1484"/>
              <a:gd name="T19" fmla="*/ 738 h 1335"/>
              <a:gd name="T20" fmla="*/ 257 w 1484"/>
              <a:gd name="T21" fmla="*/ 760 h 1335"/>
              <a:gd name="T22" fmla="*/ 276 w 1484"/>
              <a:gd name="T23" fmla="*/ 784 h 1335"/>
              <a:gd name="T24" fmla="*/ 330 w 1484"/>
              <a:gd name="T25" fmla="*/ 802 h 1335"/>
              <a:gd name="T26" fmla="*/ 390 w 1484"/>
              <a:gd name="T27" fmla="*/ 811 h 1335"/>
              <a:gd name="T28" fmla="*/ 473 w 1484"/>
              <a:gd name="T29" fmla="*/ 722 h 1335"/>
              <a:gd name="T30" fmla="*/ 497 w 1484"/>
              <a:gd name="T31" fmla="*/ 826 h 1335"/>
              <a:gd name="T32" fmla="*/ 520 w 1484"/>
              <a:gd name="T33" fmla="*/ 916 h 1335"/>
              <a:gd name="T34" fmla="*/ 482 w 1484"/>
              <a:gd name="T35" fmla="*/ 990 h 1335"/>
              <a:gd name="T36" fmla="*/ 491 w 1484"/>
              <a:gd name="T37" fmla="*/ 1099 h 1335"/>
              <a:gd name="T38" fmla="*/ 598 w 1484"/>
              <a:gd name="T39" fmla="*/ 1173 h 1335"/>
              <a:gd name="T40" fmla="*/ 877 w 1484"/>
              <a:gd name="T41" fmla="*/ 1180 h 1335"/>
              <a:gd name="T42" fmla="*/ 1215 w 1484"/>
              <a:gd name="T43" fmla="*/ 1152 h 1335"/>
              <a:gd name="T44" fmla="*/ 1344 w 1484"/>
              <a:gd name="T45" fmla="*/ 1237 h 1335"/>
              <a:gd name="T46" fmla="*/ 1402 w 1484"/>
              <a:gd name="T47" fmla="*/ 1335 h 1335"/>
              <a:gd name="T48" fmla="*/ 1425 w 1484"/>
              <a:gd name="T49" fmla="*/ 1309 h 1335"/>
              <a:gd name="T50" fmla="*/ 1451 w 1484"/>
              <a:gd name="T51" fmla="*/ 1257 h 1335"/>
              <a:gd name="T52" fmla="*/ 1458 w 1484"/>
              <a:gd name="T53" fmla="*/ 1186 h 1335"/>
              <a:gd name="T54" fmla="*/ 1471 w 1484"/>
              <a:gd name="T55" fmla="*/ 1132 h 1335"/>
              <a:gd name="T56" fmla="*/ 1484 w 1484"/>
              <a:gd name="T57" fmla="*/ 1108 h 1335"/>
              <a:gd name="T58" fmla="*/ 1477 w 1484"/>
              <a:gd name="T59" fmla="*/ 1027 h 1335"/>
              <a:gd name="T60" fmla="*/ 1456 w 1484"/>
              <a:gd name="T61" fmla="*/ 941 h 1335"/>
              <a:gd name="T62" fmla="*/ 1440 w 1484"/>
              <a:gd name="T63" fmla="*/ 872 h 1335"/>
              <a:gd name="T64" fmla="*/ 1407 w 1484"/>
              <a:gd name="T65" fmla="*/ 836 h 1335"/>
              <a:gd name="T66" fmla="*/ 1049 w 1484"/>
              <a:gd name="T67" fmla="*/ 790 h 1335"/>
              <a:gd name="T68" fmla="*/ 1095 w 1484"/>
              <a:gd name="T69" fmla="*/ 626 h 1335"/>
              <a:gd name="T70" fmla="*/ 1040 w 1484"/>
              <a:gd name="T71" fmla="*/ 459 h 1335"/>
              <a:gd name="T72" fmla="*/ 914 w 1484"/>
              <a:gd name="T73" fmla="*/ 373 h 1335"/>
              <a:gd name="T74" fmla="*/ 835 w 1484"/>
              <a:gd name="T75" fmla="*/ 347 h 1335"/>
              <a:gd name="T76" fmla="*/ 748 w 1484"/>
              <a:gd name="T77" fmla="*/ 319 h 1335"/>
              <a:gd name="T78" fmla="*/ 656 w 1484"/>
              <a:gd name="T79" fmla="*/ 204 h 1335"/>
              <a:gd name="T80" fmla="*/ 589 w 1484"/>
              <a:gd name="T81" fmla="*/ 160 h 1335"/>
              <a:gd name="T82" fmla="*/ 532 w 1484"/>
              <a:gd name="T83" fmla="*/ 128 h 1335"/>
              <a:gd name="T84" fmla="*/ 445 w 1484"/>
              <a:gd name="T85" fmla="*/ 138 h 1335"/>
              <a:gd name="T86" fmla="*/ 385 w 1484"/>
              <a:gd name="T87" fmla="*/ 42 h 1335"/>
              <a:gd name="T88" fmla="*/ 320 w 1484"/>
              <a:gd name="T89" fmla="*/ 7 h 1335"/>
              <a:gd name="T90" fmla="*/ 284 w 1484"/>
              <a:gd name="T91" fmla="*/ 1 h 1335"/>
              <a:gd name="T92" fmla="*/ 228 w 1484"/>
              <a:gd name="T93" fmla="*/ 9 h 1335"/>
              <a:gd name="T94" fmla="*/ 196 w 1484"/>
              <a:gd name="T95" fmla="*/ 32 h 1335"/>
              <a:gd name="T96" fmla="*/ 313 w 1484"/>
              <a:gd name="T97" fmla="*/ 437 h 1335"/>
              <a:gd name="T98" fmla="*/ 224 w 1484"/>
              <a:gd name="T99" fmla="*/ 475 h 1335"/>
              <a:gd name="T100" fmla="*/ 155 w 1484"/>
              <a:gd name="T101" fmla="*/ 498 h 1335"/>
              <a:gd name="T102" fmla="*/ 145 w 1484"/>
              <a:gd name="T103" fmla="*/ 416 h 1335"/>
              <a:gd name="T104" fmla="*/ 229 w 1484"/>
              <a:gd name="T105" fmla="*/ 373 h 1335"/>
              <a:gd name="T106" fmla="*/ 1192 w 1484"/>
              <a:gd name="T107" fmla="*/ 949 h 1335"/>
              <a:gd name="T108" fmla="*/ 1209 w 1484"/>
              <a:gd name="T109" fmla="*/ 1009 h 1335"/>
              <a:gd name="T110" fmla="*/ 1024 w 1484"/>
              <a:gd name="T111" fmla="*/ 1000 h 1335"/>
              <a:gd name="T112" fmla="*/ 850 w 1484"/>
              <a:gd name="T113" fmla="*/ 954 h 1335"/>
              <a:gd name="T114" fmla="*/ 1154 w 1484"/>
              <a:gd name="T115" fmla="*/ 935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84" h="1335">
                <a:moveTo>
                  <a:pt x="196" y="32"/>
                </a:moveTo>
                <a:lnTo>
                  <a:pt x="196" y="32"/>
                </a:lnTo>
                <a:lnTo>
                  <a:pt x="191" y="32"/>
                </a:lnTo>
                <a:lnTo>
                  <a:pt x="178" y="35"/>
                </a:lnTo>
                <a:lnTo>
                  <a:pt x="170" y="37"/>
                </a:lnTo>
                <a:lnTo>
                  <a:pt x="163" y="40"/>
                </a:lnTo>
                <a:lnTo>
                  <a:pt x="156" y="42"/>
                </a:lnTo>
                <a:lnTo>
                  <a:pt x="150" y="48"/>
                </a:lnTo>
                <a:lnTo>
                  <a:pt x="150" y="48"/>
                </a:lnTo>
                <a:lnTo>
                  <a:pt x="145" y="54"/>
                </a:lnTo>
                <a:lnTo>
                  <a:pt x="141" y="64"/>
                </a:lnTo>
                <a:lnTo>
                  <a:pt x="138" y="76"/>
                </a:lnTo>
                <a:lnTo>
                  <a:pt x="136" y="90"/>
                </a:lnTo>
                <a:lnTo>
                  <a:pt x="134" y="104"/>
                </a:lnTo>
                <a:lnTo>
                  <a:pt x="133" y="119"/>
                </a:lnTo>
                <a:lnTo>
                  <a:pt x="134" y="133"/>
                </a:lnTo>
                <a:lnTo>
                  <a:pt x="136" y="146"/>
                </a:lnTo>
                <a:lnTo>
                  <a:pt x="136" y="146"/>
                </a:lnTo>
                <a:lnTo>
                  <a:pt x="138" y="158"/>
                </a:lnTo>
                <a:lnTo>
                  <a:pt x="142" y="168"/>
                </a:lnTo>
                <a:lnTo>
                  <a:pt x="147" y="176"/>
                </a:lnTo>
                <a:lnTo>
                  <a:pt x="154" y="182"/>
                </a:lnTo>
                <a:lnTo>
                  <a:pt x="159" y="186"/>
                </a:lnTo>
                <a:lnTo>
                  <a:pt x="164" y="190"/>
                </a:lnTo>
                <a:lnTo>
                  <a:pt x="169" y="191"/>
                </a:lnTo>
                <a:lnTo>
                  <a:pt x="169" y="191"/>
                </a:lnTo>
                <a:lnTo>
                  <a:pt x="177" y="213"/>
                </a:lnTo>
                <a:lnTo>
                  <a:pt x="183" y="233"/>
                </a:lnTo>
                <a:lnTo>
                  <a:pt x="188" y="249"/>
                </a:lnTo>
                <a:lnTo>
                  <a:pt x="188" y="249"/>
                </a:lnTo>
                <a:lnTo>
                  <a:pt x="177" y="252"/>
                </a:lnTo>
                <a:lnTo>
                  <a:pt x="166" y="255"/>
                </a:lnTo>
                <a:lnTo>
                  <a:pt x="156" y="258"/>
                </a:lnTo>
                <a:lnTo>
                  <a:pt x="147" y="261"/>
                </a:lnTo>
                <a:lnTo>
                  <a:pt x="147" y="261"/>
                </a:lnTo>
                <a:lnTo>
                  <a:pt x="143" y="267"/>
                </a:lnTo>
                <a:lnTo>
                  <a:pt x="140" y="272"/>
                </a:lnTo>
                <a:lnTo>
                  <a:pt x="136" y="279"/>
                </a:lnTo>
                <a:lnTo>
                  <a:pt x="133" y="286"/>
                </a:lnTo>
                <a:lnTo>
                  <a:pt x="131" y="299"/>
                </a:lnTo>
                <a:lnTo>
                  <a:pt x="129" y="304"/>
                </a:lnTo>
                <a:lnTo>
                  <a:pt x="129" y="304"/>
                </a:lnTo>
                <a:lnTo>
                  <a:pt x="110" y="338"/>
                </a:lnTo>
                <a:lnTo>
                  <a:pt x="68" y="420"/>
                </a:lnTo>
                <a:lnTo>
                  <a:pt x="45" y="468"/>
                </a:lnTo>
                <a:lnTo>
                  <a:pt x="25" y="512"/>
                </a:lnTo>
                <a:lnTo>
                  <a:pt x="16" y="533"/>
                </a:lnTo>
                <a:lnTo>
                  <a:pt x="9" y="552"/>
                </a:lnTo>
                <a:lnTo>
                  <a:pt x="4" y="568"/>
                </a:lnTo>
                <a:lnTo>
                  <a:pt x="2" y="580"/>
                </a:lnTo>
                <a:lnTo>
                  <a:pt x="2" y="580"/>
                </a:lnTo>
                <a:lnTo>
                  <a:pt x="0" y="600"/>
                </a:lnTo>
                <a:lnTo>
                  <a:pt x="0" y="614"/>
                </a:lnTo>
                <a:lnTo>
                  <a:pt x="2" y="625"/>
                </a:lnTo>
                <a:lnTo>
                  <a:pt x="4" y="633"/>
                </a:lnTo>
                <a:lnTo>
                  <a:pt x="9" y="638"/>
                </a:lnTo>
                <a:lnTo>
                  <a:pt x="14" y="642"/>
                </a:lnTo>
                <a:lnTo>
                  <a:pt x="22" y="644"/>
                </a:lnTo>
                <a:lnTo>
                  <a:pt x="32" y="647"/>
                </a:lnTo>
                <a:lnTo>
                  <a:pt x="32" y="647"/>
                </a:lnTo>
                <a:lnTo>
                  <a:pt x="45" y="649"/>
                </a:lnTo>
                <a:lnTo>
                  <a:pt x="63" y="651"/>
                </a:lnTo>
                <a:lnTo>
                  <a:pt x="101" y="649"/>
                </a:lnTo>
                <a:lnTo>
                  <a:pt x="136" y="648"/>
                </a:lnTo>
                <a:lnTo>
                  <a:pt x="150" y="647"/>
                </a:lnTo>
                <a:lnTo>
                  <a:pt x="150" y="662"/>
                </a:lnTo>
                <a:lnTo>
                  <a:pt x="150" y="662"/>
                </a:lnTo>
                <a:lnTo>
                  <a:pt x="200" y="655"/>
                </a:lnTo>
                <a:lnTo>
                  <a:pt x="237" y="649"/>
                </a:lnTo>
                <a:lnTo>
                  <a:pt x="257" y="647"/>
                </a:lnTo>
                <a:lnTo>
                  <a:pt x="257" y="647"/>
                </a:lnTo>
                <a:lnTo>
                  <a:pt x="272" y="644"/>
                </a:lnTo>
                <a:lnTo>
                  <a:pt x="297" y="639"/>
                </a:lnTo>
                <a:lnTo>
                  <a:pt x="329" y="632"/>
                </a:lnTo>
                <a:lnTo>
                  <a:pt x="370" y="652"/>
                </a:lnTo>
                <a:lnTo>
                  <a:pt x="380" y="662"/>
                </a:lnTo>
                <a:lnTo>
                  <a:pt x="380" y="724"/>
                </a:lnTo>
                <a:lnTo>
                  <a:pt x="380" y="724"/>
                </a:lnTo>
                <a:lnTo>
                  <a:pt x="362" y="719"/>
                </a:lnTo>
                <a:lnTo>
                  <a:pt x="350" y="716"/>
                </a:lnTo>
                <a:lnTo>
                  <a:pt x="347" y="717"/>
                </a:lnTo>
                <a:lnTo>
                  <a:pt x="344" y="719"/>
                </a:lnTo>
                <a:lnTo>
                  <a:pt x="344" y="719"/>
                </a:lnTo>
                <a:lnTo>
                  <a:pt x="343" y="724"/>
                </a:lnTo>
                <a:lnTo>
                  <a:pt x="344" y="729"/>
                </a:lnTo>
                <a:lnTo>
                  <a:pt x="344" y="734"/>
                </a:lnTo>
                <a:lnTo>
                  <a:pt x="344" y="734"/>
                </a:lnTo>
                <a:lnTo>
                  <a:pt x="334" y="731"/>
                </a:lnTo>
                <a:lnTo>
                  <a:pt x="322" y="730"/>
                </a:lnTo>
                <a:lnTo>
                  <a:pt x="308" y="729"/>
                </a:lnTo>
                <a:lnTo>
                  <a:pt x="308" y="729"/>
                </a:lnTo>
                <a:lnTo>
                  <a:pt x="297" y="729"/>
                </a:lnTo>
                <a:lnTo>
                  <a:pt x="290" y="730"/>
                </a:lnTo>
                <a:lnTo>
                  <a:pt x="288" y="733"/>
                </a:lnTo>
                <a:lnTo>
                  <a:pt x="288" y="734"/>
                </a:lnTo>
                <a:lnTo>
                  <a:pt x="288" y="734"/>
                </a:lnTo>
                <a:lnTo>
                  <a:pt x="286" y="735"/>
                </a:lnTo>
                <a:lnTo>
                  <a:pt x="281" y="735"/>
                </a:lnTo>
                <a:lnTo>
                  <a:pt x="275" y="737"/>
                </a:lnTo>
                <a:lnTo>
                  <a:pt x="274" y="738"/>
                </a:lnTo>
                <a:lnTo>
                  <a:pt x="272" y="739"/>
                </a:lnTo>
                <a:lnTo>
                  <a:pt x="272" y="739"/>
                </a:lnTo>
                <a:lnTo>
                  <a:pt x="262" y="743"/>
                </a:lnTo>
                <a:lnTo>
                  <a:pt x="256" y="746"/>
                </a:lnTo>
                <a:lnTo>
                  <a:pt x="253" y="748"/>
                </a:lnTo>
                <a:lnTo>
                  <a:pt x="252" y="749"/>
                </a:lnTo>
                <a:lnTo>
                  <a:pt x="252" y="749"/>
                </a:lnTo>
                <a:lnTo>
                  <a:pt x="252" y="753"/>
                </a:lnTo>
                <a:lnTo>
                  <a:pt x="255" y="756"/>
                </a:lnTo>
                <a:lnTo>
                  <a:pt x="257" y="760"/>
                </a:lnTo>
                <a:lnTo>
                  <a:pt x="257" y="760"/>
                </a:lnTo>
                <a:lnTo>
                  <a:pt x="249" y="763"/>
                </a:lnTo>
                <a:lnTo>
                  <a:pt x="243" y="766"/>
                </a:lnTo>
                <a:lnTo>
                  <a:pt x="242" y="769"/>
                </a:lnTo>
                <a:lnTo>
                  <a:pt x="242" y="770"/>
                </a:lnTo>
                <a:lnTo>
                  <a:pt x="242" y="770"/>
                </a:lnTo>
                <a:lnTo>
                  <a:pt x="244" y="771"/>
                </a:lnTo>
                <a:lnTo>
                  <a:pt x="248" y="774"/>
                </a:lnTo>
                <a:lnTo>
                  <a:pt x="261" y="779"/>
                </a:lnTo>
                <a:lnTo>
                  <a:pt x="276" y="784"/>
                </a:lnTo>
                <a:lnTo>
                  <a:pt x="283" y="785"/>
                </a:lnTo>
                <a:lnTo>
                  <a:pt x="288" y="785"/>
                </a:lnTo>
                <a:lnTo>
                  <a:pt x="288" y="785"/>
                </a:lnTo>
                <a:lnTo>
                  <a:pt x="297" y="785"/>
                </a:lnTo>
                <a:lnTo>
                  <a:pt x="307" y="787"/>
                </a:lnTo>
                <a:lnTo>
                  <a:pt x="315" y="789"/>
                </a:lnTo>
                <a:lnTo>
                  <a:pt x="318" y="790"/>
                </a:lnTo>
                <a:lnTo>
                  <a:pt x="318" y="790"/>
                </a:lnTo>
                <a:lnTo>
                  <a:pt x="322" y="794"/>
                </a:lnTo>
                <a:lnTo>
                  <a:pt x="330" y="802"/>
                </a:lnTo>
                <a:lnTo>
                  <a:pt x="335" y="806"/>
                </a:lnTo>
                <a:lnTo>
                  <a:pt x="340" y="808"/>
                </a:lnTo>
                <a:lnTo>
                  <a:pt x="347" y="811"/>
                </a:lnTo>
                <a:lnTo>
                  <a:pt x="354" y="811"/>
                </a:lnTo>
                <a:lnTo>
                  <a:pt x="354" y="811"/>
                </a:lnTo>
                <a:lnTo>
                  <a:pt x="367" y="811"/>
                </a:lnTo>
                <a:lnTo>
                  <a:pt x="376" y="812"/>
                </a:lnTo>
                <a:lnTo>
                  <a:pt x="384" y="812"/>
                </a:lnTo>
                <a:lnTo>
                  <a:pt x="386" y="812"/>
                </a:lnTo>
                <a:lnTo>
                  <a:pt x="390" y="811"/>
                </a:lnTo>
                <a:lnTo>
                  <a:pt x="390" y="811"/>
                </a:lnTo>
                <a:lnTo>
                  <a:pt x="401" y="807"/>
                </a:lnTo>
                <a:lnTo>
                  <a:pt x="407" y="804"/>
                </a:lnTo>
                <a:lnTo>
                  <a:pt x="410" y="801"/>
                </a:lnTo>
                <a:lnTo>
                  <a:pt x="410" y="801"/>
                </a:lnTo>
                <a:lnTo>
                  <a:pt x="428" y="778"/>
                </a:lnTo>
                <a:lnTo>
                  <a:pt x="441" y="760"/>
                </a:lnTo>
                <a:lnTo>
                  <a:pt x="472" y="719"/>
                </a:lnTo>
                <a:lnTo>
                  <a:pt x="472" y="719"/>
                </a:lnTo>
                <a:lnTo>
                  <a:pt x="473" y="722"/>
                </a:lnTo>
                <a:lnTo>
                  <a:pt x="477" y="734"/>
                </a:lnTo>
                <a:lnTo>
                  <a:pt x="477" y="734"/>
                </a:lnTo>
                <a:lnTo>
                  <a:pt x="483" y="751"/>
                </a:lnTo>
                <a:lnTo>
                  <a:pt x="487" y="760"/>
                </a:lnTo>
                <a:lnTo>
                  <a:pt x="497" y="770"/>
                </a:lnTo>
                <a:lnTo>
                  <a:pt x="497" y="770"/>
                </a:lnTo>
                <a:lnTo>
                  <a:pt x="497" y="794"/>
                </a:lnTo>
                <a:lnTo>
                  <a:pt x="499" y="812"/>
                </a:lnTo>
                <a:lnTo>
                  <a:pt x="497" y="826"/>
                </a:lnTo>
                <a:lnTo>
                  <a:pt x="497" y="826"/>
                </a:lnTo>
                <a:lnTo>
                  <a:pt x="492" y="851"/>
                </a:lnTo>
                <a:lnTo>
                  <a:pt x="491" y="866"/>
                </a:lnTo>
                <a:lnTo>
                  <a:pt x="491" y="872"/>
                </a:lnTo>
                <a:lnTo>
                  <a:pt x="492" y="877"/>
                </a:lnTo>
                <a:lnTo>
                  <a:pt x="492" y="877"/>
                </a:lnTo>
                <a:lnTo>
                  <a:pt x="496" y="888"/>
                </a:lnTo>
                <a:lnTo>
                  <a:pt x="501" y="898"/>
                </a:lnTo>
                <a:lnTo>
                  <a:pt x="508" y="908"/>
                </a:lnTo>
                <a:lnTo>
                  <a:pt x="508" y="908"/>
                </a:lnTo>
                <a:lnTo>
                  <a:pt x="520" y="916"/>
                </a:lnTo>
                <a:lnTo>
                  <a:pt x="533" y="924"/>
                </a:lnTo>
                <a:lnTo>
                  <a:pt x="533" y="924"/>
                </a:lnTo>
                <a:lnTo>
                  <a:pt x="525" y="930"/>
                </a:lnTo>
                <a:lnTo>
                  <a:pt x="508" y="947"/>
                </a:lnTo>
                <a:lnTo>
                  <a:pt x="499" y="958"/>
                </a:lnTo>
                <a:lnTo>
                  <a:pt x="491" y="968"/>
                </a:lnTo>
                <a:lnTo>
                  <a:pt x="485" y="980"/>
                </a:lnTo>
                <a:lnTo>
                  <a:pt x="483" y="985"/>
                </a:lnTo>
                <a:lnTo>
                  <a:pt x="482" y="990"/>
                </a:lnTo>
                <a:lnTo>
                  <a:pt x="482" y="990"/>
                </a:lnTo>
                <a:lnTo>
                  <a:pt x="481" y="1008"/>
                </a:lnTo>
                <a:lnTo>
                  <a:pt x="479" y="1023"/>
                </a:lnTo>
                <a:lnTo>
                  <a:pt x="477" y="1039"/>
                </a:lnTo>
                <a:lnTo>
                  <a:pt x="477" y="1057"/>
                </a:lnTo>
                <a:lnTo>
                  <a:pt x="477" y="1057"/>
                </a:lnTo>
                <a:lnTo>
                  <a:pt x="477" y="1066"/>
                </a:lnTo>
                <a:lnTo>
                  <a:pt x="478" y="1073"/>
                </a:lnTo>
                <a:lnTo>
                  <a:pt x="481" y="1081"/>
                </a:lnTo>
                <a:lnTo>
                  <a:pt x="483" y="1087"/>
                </a:lnTo>
                <a:lnTo>
                  <a:pt x="491" y="1099"/>
                </a:lnTo>
                <a:lnTo>
                  <a:pt x="502" y="1113"/>
                </a:lnTo>
                <a:lnTo>
                  <a:pt x="502" y="1113"/>
                </a:lnTo>
                <a:lnTo>
                  <a:pt x="510" y="1122"/>
                </a:lnTo>
                <a:lnTo>
                  <a:pt x="523" y="1135"/>
                </a:lnTo>
                <a:lnTo>
                  <a:pt x="532" y="1141"/>
                </a:lnTo>
                <a:lnTo>
                  <a:pt x="542" y="1148"/>
                </a:lnTo>
                <a:lnTo>
                  <a:pt x="554" y="1154"/>
                </a:lnTo>
                <a:lnTo>
                  <a:pt x="566" y="1160"/>
                </a:lnTo>
                <a:lnTo>
                  <a:pt x="582" y="1167"/>
                </a:lnTo>
                <a:lnTo>
                  <a:pt x="598" y="1173"/>
                </a:lnTo>
                <a:lnTo>
                  <a:pt x="617" y="1178"/>
                </a:lnTo>
                <a:lnTo>
                  <a:pt x="638" y="1182"/>
                </a:lnTo>
                <a:lnTo>
                  <a:pt x="662" y="1186"/>
                </a:lnTo>
                <a:lnTo>
                  <a:pt x="688" y="1189"/>
                </a:lnTo>
                <a:lnTo>
                  <a:pt x="717" y="1190"/>
                </a:lnTo>
                <a:lnTo>
                  <a:pt x="748" y="1190"/>
                </a:lnTo>
                <a:lnTo>
                  <a:pt x="748" y="1190"/>
                </a:lnTo>
                <a:lnTo>
                  <a:pt x="781" y="1189"/>
                </a:lnTo>
                <a:lnTo>
                  <a:pt x="813" y="1186"/>
                </a:lnTo>
                <a:lnTo>
                  <a:pt x="877" y="1180"/>
                </a:lnTo>
                <a:lnTo>
                  <a:pt x="937" y="1172"/>
                </a:lnTo>
                <a:lnTo>
                  <a:pt x="992" y="1163"/>
                </a:lnTo>
                <a:lnTo>
                  <a:pt x="1038" y="1154"/>
                </a:lnTo>
                <a:lnTo>
                  <a:pt x="1074" y="1146"/>
                </a:lnTo>
                <a:lnTo>
                  <a:pt x="1106" y="1139"/>
                </a:lnTo>
                <a:lnTo>
                  <a:pt x="1106" y="1139"/>
                </a:lnTo>
                <a:lnTo>
                  <a:pt x="1125" y="1140"/>
                </a:lnTo>
                <a:lnTo>
                  <a:pt x="1168" y="1144"/>
                </a:lnTo>
                <a:lnTo>
                  <a:pt x="1192" y="1148"/>
                </a:lnTo>
                <a:lnTo>
                  <a:pt x="1215" y="1152"/>
                </a:lnTo>
                <a:lnTo>
                  <a:pt x="1235" y="1158"/>
                </a:lnTo>
                <a:lnTo>
                  <a:pt x="1242" y="1160"/>
                </a:lnTo>
                <a:lnTo>
                  <a:pt x="1249" y="1164"/>
                </a:lnTo>
                <a:lnTo>
                  <a:pt x="1249" y="1164"/>
                </a:lnTo>
                <a:lnTo>
                  <a:pt x="1273" y="1182"/>
                </a:lnTo>
                <a:lnTo>
                  <a:pt x="1301" y="1201"/>
                </a:lnTo>
                <a:lnTo>
                  <a:pt x="1341" y="1231"/>
                </a:lnTo>
                <a:lnTo>
                  <a:pt x="1341" y="1231"/>
                </a:lnTo>
                <a:lnTo>
                  <a:pt x="1343" y="1233"/>
                </a:lnTo>
                <a:lnTo>
                  <a:pt x="1344" y="1237"/>
                </a:lnTo>
                <a:lnTo>
                  <a:pt x="1348" y="1250"/>
                </a:lnTo>
                <a:lnTo>
                  <a:pt x="1359" y="1283"/>
                </a:lnTo>
                <a:lnTo>
                  <a:pt x="1365" y="1301"/>
                </a:lnTo>
                <a:lnTo>
                  <a:pt x="1373" y="1317"/>
                </a:lnTo>
                <a:lnTo>
                  <a:pt x="1376" y="1323"/>
                </a:lnTo>
                <a:lnTo>
                  <a:pt x="1382" y="1328"/>
                </a:lnTo>
                <a:lnTo>
                  <a:pt x="1387" y="1332"/>
                </a:lnTo>
                <a:lnTo>
                  <a:pt x="1392" y="1333"/>
                </a:lnTo>
                <a:lnTo>
                  <a:pt x="1392" y="1333"/>
                </a:lnTo>
                <a:lnTo>
                  <a:pt x="1402" y="1335"/>
                </a:lnTo>
                <a:lnTo>
                  <a:pt x="1411" y="1333"/>
                </a:lnTo>
                <a:lnTo>
                  <a:pt x="1416" y="1330"/>
                </a:lnTo>
                <a:lnTo>
                  <a:pt x="1421" y="1327"/>
                </a:lnTo>
                <a:lnTo>
                  <a:pt x="1424" y="1322"/>
                </a:lnTo>
                <a:lnTo>
                  <a:pt x="1426" y="1318"/>
                </a:lnTo>
                <a:lnTo>
                  <a:pt x="1428" y="1313"/>
                </a:lnTo>
                <a:lnTo>
                  <a:pt x="1428" y="1313"/>
                </a:lnTo>
                <a:lnTo>
                  <a:pt x="1426" y="1312"/>
                </a:lnTo>
                <a:lnTo>
                  <a:pt x="1425" y="1309"/>
                </a:lnTo>
                <a:lnTo>
                  <a:pt x="1425" y="1309"/>
                </a:lnTo>
                <a:lnTo>
                  <a:pt x="1426" y="1308"/>
                </a:lnTo>
                <a:lnTo>
                  <a:pt x="1433" y="1303"/>
                </a:lnTo>
                <a:lnTo>
                  <a:pt x="1433" y="1303"/>
                </a:lnTo>
                <a:lnTo>
                  <a:pt x="1442" y="1296"/>
                </a:lnTo>
                <a:lnTo>
                  <a:pt x="1448" y="1291"/>
                </a:lnTo>
                <a:lnTo>
                  <a:pt x="1452" y="1285"/>
                </a:lnTo>
                <a:lnTo>
                  <a:pt x="1453" y="1277"/>
                </a:lnTo>
                <a:lnTo>
                  <a:pt x="1453" y="1277"/>
                </a:lnTo>
                <a:lnTo>
                  <a:pt x="1453" y="1267"/>
                </a:lnTo>
                <a:lnTo>
                  <a:pt x="1451" y="1257"/>
                </a:lnTo>
                <a:lnTo>
                  <a:pt x="1448" y="1241"/>
                </a:lnTo>
                <a:lnTo>
                  <a:pt x="1448" y="1241"/>
                </a:lnTo>
                <a:lnTo>
                  <a:pt x="1445" y="1230"/>
                </a:lnTo>
                <a:lnTo>
                  <a:pt x="1443" y="1209"/>
                </a:lnTo>
                <a:lnTo>
                  <a:pt x="1438" y="1180"/>
                </a:lnTo>
                <a:lnTo>
                  <a:pt x="1438" y="1180"/>
                </a:lnTo>
                <a:lnTo>
                  <a:pt x="1442" y="1182"/>
                </a:lnTo>
                <a:lnTo>
                  <a:pt x="1447" y="1185"/>
                </a:lnTo>
                <a:lnTo>
                  <a:pt x="1452" y="1186"/>
                </a:lnTo>
                <a:lnTo>
                  <a:pt x="1458" y="1186"/>
                </a:lnTo>
                <a:lnTo>
                  <a:pt x="1465" y="1186"/>
                </a:lnTo>
                <a:lnTo>
                  <a:pt x="1470" y="1182"/>
                </a:lnTo>
                <a:lnTo>
                  <a:pt x="1472" y="1178"/>
                </a:lnTo>
                <a:lnTo>
                  <a:pt x="1474" y="1175"/>
                </a:lnTo>
                <a:lnTo>
                  <a:pt x="1474" y="1175"/>
                </a:lnTo>
                <a:lnTo>
                  <a:pt x="1476" y="1166"/>
                </a:lnTo>
                <a:lnTo>
                  <a:pt x="1476" y="1157"/>
                </a:lnTo>
                <a:lnTo>
                  <a:pt x="1476" y="1149"/>
                </a:lnTo>
                <a:lnTo>
                  <a:pt x="1475" y="1143"/>
                </a:lnTo>
                <a:lnTo>
                  <a:pt x="1471" y="1132"/>
                </a:lnTo>
                <a:lnTo>
                  <a:pt x="1468" y="1128"/>
                </a:lnTo>
                <a:lnTo>
                  <a:pt x="1468" y="1128"/>
                </a:lnTo>
                <a:lnTo>
                  <a:pt x="1471" y="1130"/>
                </a:lnTo>
                <a:lnTo>
                  <a:pt x="1475" y="1130"/>
                </a:lnTo>
                <a:lnTo>
                  <a:pt x="1477" y="1130"/>
                </a:lnTo>
                <a:lnTo>
                  <a:pt x="1480" y="1127"/>
                </a:lnTo>
                <a:lnTo>
                  <a:pt x="1482" y="1123"/>
                </a:lnTo>
                <a:lnTo>
                  <a:pt x="1484" y="1117"/>
                </a:lnTo>
                <a:lnTo>
                  <a:pt x="1484" y="1108"/>
                </a:lnTo>
                <a:lnTo>
                  <a:pt x="1484" y="1108"/>
                </a:lnTo>
                <a:lnTo>
                  <a:pt x="1481" y="1080"/>
                </a:lnTo>
                <a:lnTo>
                  <a:pt x="1480" y="1075"/>
                </a:lnTo>
                <a:lnTo>
                  <a:pt x="1479" y="1072"/>
                </a:lnTo>
                <a:lnTo>
                  <a:pt x="1479" y="1072"/>
                </a:lnTo>
                <a:lnTo>
                  <a:pt x="1477" y="1071"/>
                </a:lnTo>
                <a:lnTo>
                  <a:pt x="1477" y="1067"/>
                </a:lnTo>
                <a:lnTo>
                  <a:pt x="1477" y="1058"/>
                </a:lnTo>
                <a:lnTo>
                  <a:pt x="1479" y="1036"/>
                </a:lnTo>
                <a:lnTo>
                  <a:pt x="1479" y="1036"/>
                </a:lnTo>
                <a:lnTo>
                  <a:pt x="1477" y="1027"/>
                </a:lnTo>
                <a:lnTo>
                  <a:pt x="1476" y="1016"/>
                </a:lnTo>
                <a:lnTo>
                  <a:pt x="1475" y="1004"/>
                </a:lnTo>
                <a:lnTo>
                  <a:pt x="1474" y="995"/>
                </a:lnTo>
                <a:lnTo>
                  <a:pt x="1474" y="995"/>
                </a:lnTo>
                <a:lnTo>
                  <a:pt x="1472" y="988"/>
                </a:lnTo>
                <a:lnTo>
                  <a:pt x="1468" y="977"/>
                </a:lnTo>
                <a:lnTo>
                  <a:pt x="1463" y="965"/>
                </a:lnTo>
                <a:lnTo>
                  <a:pt x="1458" y="949"/>
                </a:lnTo>
                <a:lnTo>
                  <a:pt x="1458" y="949"/>
                </a:lnTo>
                <a:lnTo>
                  <a:pt x="1456" y="941"/>
                </a:lnTo>
                <a:lnTo>
                  <a:pt x="1452" y="935"/>
                </a:lnTo>
                <a:lnTo>
                  <a:pt x="1445" y="924"/>
                </a:lnTo>
                <a:lnTo>
                  <a:pt x="1438" y="912"/>
                </a:lnTo>
                <a:lnTo>
                  <a:pt x="1435" y="906"/>
                </a:lnTo>
                <a:lnTo>
                  <a:pt x="1433" y="898"/>
                </a:lnTo>
                <a:lnTo>
                  <a:pt x="1433" y="898"/>
                </a:lnTo>
                <a:lnTo>
                  <a:pt x="1433" y="894"/>
                </a:lnTo>
                <a:lnTo>
                  <a:pt x="1433" y="890"/>
                </a:lnTo>
                <a:lnTo>
                  <a:pt x="1436" y="881"/>
                </a:lnTo>
                <a:lnTo>
                  <a:pt x="1440" y="872"/>
                </a:lnTo>
                <a:lnTo>
                  <a:pt x="1443" y="863"/>
                </a:lnTo>
                <a:lnTo>
                  <a:pt x="1443" y="860"/>
                </a:lnTo>
                <a:lnTo>
                  <a:pt x="1443" y="854"/>
                </a:lnTo>
                <a:lnTo>
                  <a:pt x="1442" y="851"/>
                </a:lnTo>
                <a:lnTo>
                  <a:pt x="1439" y="848"/>
                </a:lnTo>
                <a:lnTo>
                  <a:pt x="1434" y="844"/>
                </a:lnTo>
                <a:lnTo>
                  <a:pt x="1428" y="842"/>
                </a:lnTo>
                <a:lnTo>
                  <a:pt x="1419" y="839"/>
                </a:lnTo>
                <a:lnTo>
                  <a:pt x="1407" y="836"/>
                </a:lnTo>
                <a:lnTo>
                  <a:pt x="1407" y="836"/>
                </a:lnTo>
                <a:lnTo>
                  <a:pt x="1387" y="834"/>
                </a:lnTo>
                <a:lnTo>
                  <a:pt x="1375" y="834"/>
                </a:lnTo>
                <a:lnTo>
                  <a:pt x="1367" y="835"/>
                </a:lnTo>
                <a:lnTo>
                  <a:pt x="1361" y="836"/>
                </a:lnTo>
                <a:lnTo>
                  <a:pt x="1353" y="838"/>
                </a:lnTo>
                <a:lnTo>
                  <a:pt x="1341" y="838"/>
                </a:lnTo>
                <a:lnTo>
                  <a:pt x="1320" y="836"/>
                </a:lnTo>
                <a:lnTo>
                  <a:pt x="1290" y="831"/>
                </a:lnTo>
                <a:lnTo>
                  <a:pt x="1290" y="831"/>
                </a:lnTo>
                <a:lnTo>
                  <a:pt x="1049" y="790"/>
                </a:lnTo>
                <a:lnTo>
                  <a:pt x="1049" y="790"/>
                </a:lnTo>
                <a:lnTo>
                  <a:pt x="1053" y="783"/>
                </a:lnTo>
                <a:lnTo>
                  <a:pt x="1063" y="760"/>
                </a:lnTo>
                <a:lnTo>
                  <a:pt x="1070" y="746"/>
                </a:lnTo>
                <a:lnTo>
                  <a:pt x="1075" y="728"/>
                </a:lnTo>
                <a:lnTo>
                  <a:pt x="1081" y="708"/>
                </a:lnTo>
                <a:lnTo>
                  <a:pt x="1085" y="688"/>
                </a:lnTo>
                <a:lnTo>
                  <a:pt x="1085" y="688"/>
                </a:lnTo>
                <a:lnTo>
                  <a:pt x="1093" y="646"/>
                </a:lnTo>
                <a:lnTo>
                  <a:pt x="1095" y="626"/>
                </a:lnTo>
                <a:lnTo>
                  <a:pt x="1098" y="606"/>
                </a:lnTo>
                <a:lnTo>
                  <a:pt x="1098" y="588"/>
                </a:lnTo>
                <a:lnTo>
                  <a:pt x="1098" y="571"/>
                </a:lnTo>
                <a:lnTo>
                  <a:pt x="1095" y="557"/>
                </a:lnTo>
                <a:lnTo>
                  <a:pt x="1090" y="544"/>
                </a:lnTo>
                <a:lnTo>
                  <a:pt x="1090" y="544"/>
                </a:lnTo>
                <a:lnTo>
                  <a:pt x="1075" y="515"/>
                </a:lnTo>
                <a:lnTo>
                  <a:pt x="1065" y="497"/>
                </a:lnTo>
                <a:lnTo>
                  <a:pt x="1053" y="478"/>
                </a:lnTo>
                <a:lnTo>
                  <a:pt x="1040" y="459"/>
                </a:lnTo>
                <a:lnTo>
                  <a:pt x="1025" y="441"/>
                </a:lnTo>
                <a:lnTo>
                  <a:pt x="1010" y="424"/>
                </a:lnTo>
                <a:lnTo>
                  <a:pt x="1002" y="418"/>
                </a:lnTo>
                <a:lnTo>
                  <a:pt x="993" y="411"/>
                </a:lnTo>
                <a:lnTo>
                  <a:pt x="993" y="411"/>
                </a:lnTo>
                <a:lnTo>
                  <a:pt x="976" y="401"/>
                </a:lnTo>
                <a:lnTo>
                  <a:pt x="961" y="392"/>
                </a:lnTo>
                <a:lnTo>
                  <a:pt x="937" y="381"/>
                </a:lnTo>
                <a:lnTo>
                  <a:pt x="920" y="374"/>
                </a:lnTo>
                <a:lnTo>
                  <a:pt x="914" y="373"/>
                </a:lnTo>
                <a:lnTo>
                  <a:pt x="911" y="370"/>
                </a:lnTo>
                <a:lnTo>
                  <a:pt x="911" y="370"/>
                </a:lnTo>
                <a:lnTo>
                  <a:pt x="906" y="365"/>
                </a:lnTo>
                <a:lnTo>
                  <a:pt x="900" y="360"/>
                </a:lnTo>
                <a:lnTo>
                  <a:pt x="890" y="355"/>
                </a:lnTo>
                <a:lnTo>
                  <a:pt x="876" y="350"/>
                </a:lnTo>
                <a:lnTo>
                  <a:pt x="876" y="350"/>
                </a:lnTo>
                <a:lnTo>
                  <a:pt x="861" y="347"/>
                </a:lnTo>
                <a:lnTo>
                  <a:pt x="849" y="347"/>
                </a:lnTo>
                <a:lnTo>
                  <a:pt x="835" y="347"/>
                </a:lnTo>
                <a:lnTo>
                  <a:pt x="814" y="345"/>
                </a:lnTo>
                <a:lnTo>
                  <a:pt x="814" y="345"/>
                </a:lnTo>
                <a:lnTo>
                  <a:pt x="803" y="343"/>
                </a:lnTo>
                <a:lnTo>
                  <a:pt x="794" y="343"/>
                </a:lnTo>
                <a:lnTo>
                  <a:pt x="786" y="343"/>
                </a:lnTo>
                <a:lnTo>
                  <a:pt x="778" y="342"/>
                </a:lnTo>
                <a:lnTo>
                  <a:pt x="772" y="340"/>
                </a:lnTo>
                <a:lnTo>
                  <a:pt x="764" y="336"/>
                </a:lnTo>
                <a:lnTo>
                  <a:pt x="757" y="329"/>
                </a:lnTo>
                <a:lnTo>
                  <a:pt x="748" y="319"/>
                </a:lnTo>
                <a:lnTo>
                  <a:pt x="748" y="319"/>
                </a:lnTo>
                <a:lnTo>
                  <a:pt x="730" y="297"/>
                </a:lnTo>
                <a:lnTo>
                  <a:pt x="715" y="279"/>
                </a:lnTo>
                <a:lnTo>
                  <a:pt x="700" y="265"/>
                </a:lnTo>
                <a:lnTo>
                  <a:pt x="692" y="252"/>
                </a:lnTo>
                <a:lnTo>
                  <a:pt x="692" y="252"/>
                </a:lnTo>
                <a:lnTo>
                  <a:pt x="686" y="242"/>
                </a:lnTo>
                <a:lnTo>
                  <a:pt x="666" y="217"/>
                </a:lnTo>
                <a:lnTo>
                  <a:pt x="666" y="217"/>
                </a:lnTo>
                <a:lnTo>
                  <a:pt x="656" y="204"/>
                </a:lnTo>
                <a:lnTo>
                  <a:pt x="647" y="195"/>
                </a:lnTo>
                <a:lnTo>
                  <a:pt x="640" y="187"/>
                </a:lnTo>
                <a:lnTo>
                  <a:pt x="634" y="182"/>
                </a:lnTo>
                <a:lnTo>
                  <a:pt x="625" y="177"/>
                </a:lnTo>
                <a:lnTo>
                  <a:pt x="620" y="176"/>
                </a:lnTo>
                <a:lnTo>
                  <a:pt x="620" y="176"/>
                </a:lnTo>
                <a:lnTo>
                  <a:pt x="605" y="169"/>
                </a:lnTo>
                <a:lnTo>
                  <a:pt x="596" y="164"/>
                </a:lnTo>
                <a:lnTo>
                  <a:pt x="589" y="160"/>
                </a:lnTo>
                <a:lnTo>
                  <a:pt x="589" y="160"/>
                </a:lnTo>
                <a:lnTo>
                  <a:pt x="588" y="158"/>
                </a:lnTo>
                <a:lnTo>
                  <a:pt x="588" y="154"/>
                </a:lnTo>
                <a:lnTo>
                  <a:pt x="588" y="150"/>
                </a:lnTo>
                <a:lnTo>
                  <a:pt x="588" y="145"/>
                </a:lnTo>
                <a:lnTo>
                  <a:pt x="584" y="141"/>
                </a:lnTo>
                <a:lnTo>
                  <a:pt x="577" y="136"/>
                </a:lnTo>
                <a:lnTo>
                  <a:pt x="562" y="132"/>
                </a:lnTo>
                <a:lnTo>
                  <a:pt x="543" y="129"/>
                </a:lnTo>
                <a:lnTo>
                  <a:pt x="543" y="129"/>
                </a:lnTo>
                <a:lnTo>
                  <a:pt x="532" y="128"/>
                </a:lnTo>
                <a:lnTo>
                  <a:pt x="522" y="128"/>
                </a:lnTo>
                <a:lnTo>
                  <a:pt x="501" y="131"/>
                </a:lnTo>
                <a:lnTo>
                  <a:pt x="485" y="135"/>
                </a:lnTo>
                <a:lnTo>
                  <a:pt x="472" y="140"/>
                </a:lnTo>
                <a:lnTo>
                  <a:pt x="460" y="145"/>
                </a:lnTo>
                <a:lnTo>
                  <a:pt x="453" y="150"/>
                </a:lnTo>
                <a:lnTo>
                  <a:pt x="446" y="155"/>
                </a:lnTo>
                <a:lnTo>
                  <a:pt x="446" y="155"/>
                </a:lnTo>
                <a:lnTo>
                  <a:pt x="446" y="151"/>
                </a:lnTo>
                <a:lnTo>
                  <a:pt x="445" y="138"/>
                </a:lnTo>
                <a:lnTo>
                  <a:pt x="442" y="123"/>
                </a:lnTo>
                <a:lnTo>
                  <a:pt x="440" y="113"/>
                </a:lnTo>
                <a:lnTo>
                  <a:pt x="436" y="104"/>
                </a:lnTo>
                <a:lnTo>
                  <a:pt x="436" y="104"/>
                </a:lnTo>
                <a:lnTo>
                  <a:pt x="431" y="94"/>
                </a:lnTo>
                <a:lnTo>
                  <a:pt x="424" y="85"/>
                </a:lnTo>
                <a:lnTo>
                  <a:pt x="409" y="65"/>
                </a:lnTo>
                <a:lnTo>
                  <a:pt x="395" y="50"/>
                </a:lnTo>
                <a:lnTo>
                  <a:pt x="389" y="45"/>
                </a:lnTo>
                <a:lnTo>
                  <a:pt x="385" y="42"/>
                </a:lnTo>
                <a:lnTo>
                  <a:pt x="385" y="42"/>
                </a:lnTo>
                <a:lnTo>
                  <a:pt x="381" y="40"/>
                </a:lnTo>
                <a:lnTo>
                  <a:pt x="378" y="37"/>
                </a:lnTo>
                <a:lnTo>
                  <a:pt x="372" y="30"/>
                </a:lnTo>
                <a:lnTo>
                  <a:pt x="364" y="22"/>
                </a:lnTo>
                <a:lnTo>
                  <a:pt x="359" y="19"/>
                </a:lnTo>
                <a:lnTo>
                  <a:pt x="354" y="17"/>
                </a:lnTo>
                <a:lnTo>
                  <a:pt x="354" y="17"/>
                </a:lnTo>
                <a:lnTo>
                  <a:pt x="330" y="9"/>
                </a:lnTo>
                <a:lnTo>
                  <a:pt x="320" y="7"/>
                </a:lnTo>
                <a:lnTo>
                  <a:pt x="313" y="7"/>
                </a:lnTo>
                <a:lnTo>
                  <a:pt x="313" y="7"/>
                </a:lnTo>
                <a:lnTo>
                  <a:pt x="309" y="7"/>
                </a:lnTo>
                <a:lnTo>
                  <a:pt x="304" y="4"/>
                </a:lnTo>
                <a:lnTo>
                  <a:pt x="299" y="1"/>
                </a:lnTo>
                <a:lnTo>
                  <a:pt x="297" y="1"/>
                </a:lnTo>
                <a:lnTo>
                  <a:pt x="293" y="1"/>
                </a:lnTo>
                <a:lnTo>
                  <a:pt x="293" y="1"/>
                </a:lnTo>
                <a:lnTo>
                  <a:pt x="288" y="1"/>
                </a:lnTo>
                <a:lnTo>
                  <a:pt x="284" y="1"/>
                </a:lnTo>
                <a:lnTo>
                  <a:pt x="279" y="0"/>
                </a:lnTo>
                <a:lnTo>
                  <a:pt x="272" y="1"/>
                </a:lnTo>
                <a:lnTo>
                  <a:pt x="272" y="1"/>
                </a:lnTo>
                <a:lnTo>
                  <a:pt x="262" y="3"/>
                </a:lnTo>
                <a:lnTo>
                  <a:pt x="249" y="4"/>
                </a:lnTo>
                <a:lnTo>
                  <a:pt x="238" y="5"/>
                </a:lnTo>
                <a:lnTo>
                  <a:pt x="232" y="7"/>
                </a:lnTo>
                <a:lnTo>
                  <a:pt x="232" y="7"/>
                </a:lnTo>
                <a:lnTo>
                  <a:pt x="229" y="8"/>
                </a:lnTo>
                <a:lnTo>
                  <a:pt x="228" y="9"/>
                </a:lnTo>
                <a:lnTo>
                  <a:pt x="226" y="10"/>
                </a:lnTo>
                <a:lnTo>
                  <a:pt x="221" y="12"/>
                </a:lnTo>
                <a:lnTo>
                  <a:pt x="221" y="12"/>
                </a:lnTo>
                <a:lnTo>
                  <a:pt x="210" y="14"/>
                </a:lnTo>
                <a:lnTo>
                  <a:pt x="207" y="14"/>
                </a:lnTo>
                <a:lnTo>
                  <a:pt x="206" y="17"/>
                </a:lnTo>
                <a:lnTo>
                  <a:pt x="206" y="17"/>
                </a:lnTo>
                <a:lnTo>
                  <a:pt x="201" y="26"/>
                </a:lnTo>
                <a:lnTo>
                  <a:pt x="196" y="32"/>
                </a:lnTo>
                <a:lnTo>
                  <a:pt x="196" y="32"/>
                </a:lnTo>
                <a:close/>
                <a:moveTo>
                  <a:pt x="257" y="345"/>
                </a:moveTo>
                <a:lnTo>
                  <a:pt x="257" y="345"/>
                </a:lnTo>
                <a:lnTo>
                  <a:pt x="265" y="350"/>
                </a:lnTo>
                <a:lnTo>
                  <a:pt x="272" y="355"/>
                </a:lnTo>
                <a:lnTo>
                  <a:pt x="288" y="355"/>
                </a:lnTo>
                <a:lnTo>
                  <a:pt x="313" y="365"/>
                </a:lnTo>
                <a:lnTo>
                  <a:pt x="359" y="401"/>
                </a:lnTo>
                <a:lnTo>
                  <a:pt x="344" y="432"/>
                </a:lnTo>
                <a:lnTo>
                  <a:pt x="344" y="432"/>
                </a:lnTo>
                <a:lnTo>
                  <a:pt x="313" y="437"/>
                </a:lnTo>
                <a:lnTo>
                  <a:pt x="313" y="437"/>
                </a:lnTo>
                <a:lnTo>
                  <a:pt x="292" y="442"/>
                </a:lnTo>
                <a:lnTo>
                  <a:pt x="278" y="447"/>
                </a:lnTo>
                <a:lnTo>
                  <a:pt x="278" y="447"/>
                </a:lnTo>
                <a:lnTo>
                  <a:pt x="261" y="454"/>
                </a:lnTo>
                <a:lnTo>
                  <a:pt x="248" y="460"/>
                </a:lnTo>
                <a:lnTo>
                  <a:pt x="237" y="468"/>
                </a:lnTo>
                <a:lnTo>
                  <a:pt x="237" y="468"/>
                </a:lnTo>
                <a:lnTo>
                  <a:pt x="232" y="471"/>
                </a:lnTo>
                <a:lnTo>
                  <a:pt x="224" y="475"/>
                </a:lnTo>
                <a:lnTo>
                  <a:pt x="207" y="482"/>
                </a:lnTo>
                <a:lnTo>
                  <a:pt x="191" y="488"/>
                </a:lnTo>
                <a:lnTo>
                  <a:pt x="180" y="493"/>
                </a:lnTo>
                <a:lnTo>
                  <a:pt x="180" y="493"/>
                </a:lnTo>
                <a:lnTo>
                  <a:pt x="177" y="495"/>
                </a:lnTo>
                <a:lnTo>
                  <a:pt x="173" y="496"/>
                </a:lnTo>
                <a:lnTo>
                  <a:pt x="164" y="496"/>
                </a:lnTo>
                <a:lnTo>
                  <a:pt x="156" y="497"/>
                </a:lnTo>
                <a:lnTo>
                  <a:pt x="155" y="497"/>
                </a:lnTo>
                <a:lnTo>
                  <a:pt x="155" y="498"/>
                </a:lnTo>
                <a:lnTo>
                  <a:pt x="155" y="498"/>
                </a:lnTo>
                <a:lnTo>
                  <a:pt x="156" y="502"/>
                </a:lnTo>
                <a:lnTo>
                  <a:pt x="156" y="507"/>
                </a:lnTo>
                <a:lnTo>
                  <a:pt x="155" y="514"/>
                </a:lnTo>
                <a:lnTo>
                  <a:pt x="129" y="514"/>
                </a:lnTo>
                <a:lnTo>
                  <a:pt x="129" y="514"/>
                </a:lnTo>
                <a:lnTo>
                  <a:pt x="134" y="469"/>
                </a:lnTo>
                <a:lnTo>
                  <a:pt x="140" y="436"/>
                </a:lnTo>
                <a:lnTo>
                  <a:pt x="142" y="423"/>
                </a:lnTo>
                <a:lnTo>
                  <a:pt x="145" y="416"/>
                </a:lnTo>
                <a:lnTo>
                  <a:pt x="145" y="416"/>
                </a:lnTo>
                <a:lnTo>
                  <a:pt x="150" y="406"/>
                </a:lnTo>
                <a:lnTo>
                  <a:pt x="155" y="392"/>
                </a:lnTo>
                <a:lnTo>
                  <a:pt x="160" y="375"/>
                </a:lnTo>
                <a:lnTo>
                  <a:pt x="160" y="375"/>
                </a:lnTo>
                <a:lnTo>
                  <a:pt x="178" y="375"/>
                </a:lnTo>
                <a:lnTo>
                  <a:pt x="211" y="375"/>
                </a:lnTo>
                <a:lnTo>
                  <a:pt x="211" y="375"/>
                </a:lnTo>
                <a:lnTo>
                  <a:pt x="223" y="374"/>
                </a:lnTo>
                <a:lnTo>
                  <a:pt x="229" y="373"/>
                </a:lnTo>
                <a:lnTo>
                  <a:pt x="237" y="370"/>
                </a:lnTo>
                <a:lnTo>
                  <a:pt x="237" y="370"/>
                </a:lnTo>
                <a:lnTo>
                  <a:pt x="240" y="369"/>
                </a:lnTo>
                <a:lnTo>
                  <a:pt x="244" y="365"/>
                </a:lnTo>
                <a:lnTo>
                  <a:pt x="251" y="357"/>
                </a:lnTo>
                <a:lnTo>
                  <a:pt x="256" y="348"/>
                </a:lnTo>
                <a:lnTo>
                  <a:pt x="257" y="345"/>
                </a:lnTo>
                <a:lnTo>
                  <a:pt x="257" y="345"/>
                </a:lnTo>
                <a:close/>
                <a:moveTo>
                  <a:pt x="1192" y="949"/>
                </a:moveTo>
                <a:lnTo>
                  <a:pt x="1192" y="949"/>
                </a:lnTo>
                <a:lnTo>
                  <a:pt x="1196" y="952"/>
                </a:lnTo>
                <a:lnTo>
                  <a:pt x="1206" y="959"/>
                </a:lnTo>
                <a:lnTo>
                  <a:pt x="1232" y="982"/>
                </a:lnTo>
                <a:lnTo>
                  <a:pt x="1269" y="1016"/>
                </a:lnTo>
                <a:lnTo>
                  <a:pt x="1269" y="1016"/>
                </a:lnTo>
                <a:lnTo>
                  <a:pt x="1251" y="1014"/>
                </a:lnTo>
                <a:lnTo>
                  <a:pt x="1236" y="1013"/>
                </a:lnTo>
                <a:lnTo>
                  <a:pt x="1223" y="1011"/>
                </a:lnTo>
                <a:lnTo>
                  <a:pt x="1223" y="1011"/>
                </a:lnTo>
                <a:lnTo>
                  <a:pt x="1209" y="1009"/>
                </a:lnTo>
                <a:lnTo>
                  <a:pt x="1191" y="1008"/>
                </a:lnTo>
                <a:lnTo>
                  <a:pt x="1175" y="1009"/>
                </a:lnTo>
                <a:lnTo>
                  <a:pt x="1162" y="1011"/>
                </a:lnTo>
                <a:lnTo>
                  <a:pt x="1162" y="1011"/>
                </a:lnTo>
                <a:lnTo>
                  <a:pt x="1154" y="1011"/>
                </a:lnTo>
                <a:lnTo>
                  <a:pt x="1143" y="1009"/>
                </a:lnTo>
                <a:lnTo>
                  <a:pt x="1109" y="1007"/>
                </a:lnTo>
                <a:lnTo>
                  <a:pt x="1067" y="1003"/>
                </a:lnTo>
                <a:lnTo>
                  <a:pt x="1024" y="1000"/>
                </a:lnTo>
                <a:lnTo>
                  <a:pt x="1024" y="1000"/>
                </a:lnTo>
                <a:lnTo>
                  <a:pt x="985" y="999"/>
                </a:lnTo>
                <a:lnTo>
                  <a:pt x="955" y="997"/>
                </a:lnTo>
                <a:lnTo>
                  <a:pt x="930" y="994"/>
                </a:lnTo>
                <a:lnTo>
                  <a:pt x="911" y="990"/>
                </a:lnTo>
                <a:lnTo>
                  <a:pt x="911" y="990"/>
                </a:lnTo>
                <a:lnTo>
                  <a:pt x="773" y="959"/>
                </a:lnTo>
                <a:lnTo>
                  <a:pt x="773" y="959"/>
                </a:lnTo>
                <a:lnTo>
                  <a:pt x="798" y="958"/>
                </a:lnTo>
                <a:lnTo>
                  <a:pt x="822" y="957"/>
                </a:lnTo>
                <a:lnTo>
                  <a:pt x="850" y="954"/>
                </a:lnTo>
                <a:lnTo>
                  <a:pt x="850" y="954"/>
                </a:lnTo>
                <a:lnTo>
                  <a:pt x="923" y="943"/>
                </a:lnTo>
                <a:lnTo>
                  <a:pt x="961" y="936"/>
                </a:lnTo>
                <a:lnTo>
                  <a:pt x="988" y="934"/>
                </a:lnTo>
                <a:lnTo>
                  <a:pt x="988" y="934"/>
                </a:lnTo>
                <a:lnTo>
                  <a:pt x="1011" y="933"/>
                </a:lnTo>
                <a:lnTo>
                  <a:pt x="1042" y="933"/>
                </a:lnTo>
                <a:lnTo>
                  <a:pt x="1131" y="934"/>
                </a:lnTo>
                <a:lnTo>
                  <a:pt x="1131" y="934"/>
                </a:lnTo>
                <a:lnTo>
                  <a:pt x="1154" y="935"/>
                </a:lnTo>
                <a:lnTo>
                  <a:pt x="1171" y="936"/>
                </a:lnTo>
                <a:lnTo>
                  <a:pt x="1182" y="939"/>
                </a:lnTo>
                <a:lnTo>
                  <a:pt x="1187" y="941"/>
                </a:lnTo>
                <a:lnTo>
                  <a:pt x="1191" y="945"/>
                </a:lnTo>
                <a:lnTo>
                  <a:pt x="1191" y="947"/>
                </a:lnTo>
                <a:lnTo>
                  <a:pt x="1192" y="949"/>
                </a:lnTo>
                <a:lnTo>
                  <a:pt x="1192" y="949"/>
                </a:lnTo>
                <a:lnTo>
                  <a:pt x="1192" y="94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2">
            <a:extLst>
              <a:ext uri="{FF2B5EF4-FFF2-40B4-BE49-F238E27FC236}">
                <a16:creationId xmlns:a16="http://schemas.microsoft.com/office/drawing/2014/main" id="{4558413D-18BD-42E8-AD9B-055954A974FD}"/>
              </a:ext>
            </a:extLst>
          </p:cNvPr>
          <p:cNvSpPr>
            <a:spLocks noEditPoints="1"/>
          </p:cNvSpPr>
          <p:nvPr/>
        </p:nvSpPr>
        <p:spPr bwMode="auto">
          <a:xfrm>
            <a:off x="3724646" y="1448296"/>
            <a:ext cx="2456707" cy="1481138"/>
          </a:xfrm>
          <a:custGeom>
            <a:avLst/>
            <a:gdLst>
              <a:gd name="T0" fmla="*/ 329 w 1934"/>
              <a:gd name="T1" fmla="*/ 256 h 1166"/>
              <a:gd name="T2" fmla="*/ 262 w 1934"/>
              <a:gd name="T3" fmla="*/ 251 h 1166"/>
              <a:gd name="T4" fmla="*/ 210 w 1934"/>
              <a:gd name="T5" fmla="*/ 265 h 1166"/>
              <a:gd name="T6" fmla="*/ 104 w 1934"/>
              <a:gd name="T7" fmla="*/ 323 h 1166"/>
              <a:gd name="T8" fmla="*/ 73 w 1934"/>
              <a:gd name="T9" fmla="*/ 400 h 1166"/>
              <a:gd name="T10" fmla="*/ 82 w 1934"/>
              <a:gd name="T11" fmla="*/ 440 h 1166"/>
              <a:gd name="T12" fmla="*/ 68 w 1934"/>
              <a:gd name="T13" fmla="*/ 481 h 1166"/>
              <a:gd name="T14" fmla="*/ 94 w 1934"/>
              <a:gd name="T15" fmla="*/ 518 h 1166"/>
              <a:gd name="T16" fmla="*/ 150 w 1934"/>
              <a:gd name="T17" fmla="*/ 564 h 1166"/>
              <a:gd name="T18" fmla="*/ 197 w 1934"/>
              <a:gd name="T19" fmla="*/ 573 h 1166"/>
              <a:gd name="T20" fmla="*/ 258 w 1934"/>
              <a:gd name="T21" fmla="*/ 566 h 1166"/>
              <a:gd name="T22" fmla="*/ 339 w 1934"/>
              <a:gd name="T23" fmla="*/ 538 h 1166"/>
              <a:gd name="T24" fmla="*/ 283 w 1934"/>
              <a:gd name="T25" fmla="*/ 748 h 1166"/>
              <a:gd name="T26" fmla="*/ 165 w 1934"/>
              <a:gd name="T27" fmla="*/ 892 h 1166"/>
              <a:gd name="T28" fmla="*/ 8 w 1934"/>
              <a:gd name="T29" fmla="*/ 1044 h 1166"/>
              <a:gd name="T30" fmla="*/ 7 w 1934"/>
              <a:gd name="T31" fmla="*/ 1107 h 1166"/>
              <a:gd name="T32" fmla="*/ 42 w 1934"/>
              <a:gd name="T33" fmla="*/ 1131 h 1166"/>
              <a:gd name="T34" fmla="*/ 77 w 1934"/>
              <a:gd name="T35" fmla="*/ 1125 h 1166"/>
              <a:gd name="T36" fmla="*/ 104 w 1934"/>
              <a:gd name="T37" fmla="*/ 1132 h 1166"/>
              <a:gd name="T38" fmla="*/ 154 w 1934"/>
              <a:gd name="T39" fmla="*/ 1117 h 1166"/>
              <a:gd name="T40" fmla="*/ 211 w 1934"/>
              <a:gd name="T41" fmla="*/ 1097 h 1166"/>
              <a:gd name="T42" fmla="*/ 239 w 1934"/>
              <a:gd name="T43" fmla="*/ 994 h 1166"/>
              <a:gd name="T44" fmla="*/ 327 w 1934"/>
              <a:gd name="T45" fmla="*/ 961 h 1166"/>
              <a:gd name="T46" fmla="*/ 459 w 1934"/>
              <a:gd name="T47" fmla="*/ 815 h 1166"/>
              <a:gd name="T48" fmla="*/ 528 w 1934"/>
              <a:gd name="T49" fmla="*/ 748 h 1166"/>
              <a:gd name="T50" fmla="*/ 858 w 1934"/>
              <a:gd name="T51" fmla="*/ 611 h 1166"/>
              <a:gd name="T52" fmla="*/ 867 w 1934"/>
              <a:gd name="T53" fmla="*/ 680 h 1166"/>
              <a:gd name="T54" fmla="*/ 794 w 1934"/>
              <a:gd name="T55" fmla="*/ 775 h 1166"/>
              <a:gd name="T56" fmla="*/ 927 w 1934"/>
              <a:gd name="T57" fmla="*/ 953 h 1166"/>
              <a:gd name="T58" fmla="*/ 1665 w 1934"/>
              <a:gd name="T59" fmla="*/ 990 h 1166"/>
              <a:gd name="T60" fmla="*/ 1801 w 1934"/>
              <a:gd name="T61" fmla="*/ 1131 h 1166"/>
              <a:gd name="T62" fmla="*/ 1885 w 1934"/>
              <a:gd name="T63" fmla="*/ 1164 h 1166"/>
              <a:gd name="T64" fmla="*/ 1926 w 1934"/>
              <a:gd name="T65" fmla="*/ 1094 h 1166"/>
              <a:gd name="T66" fmla="*/ 1918 w 1934"/>
              <a:gd name="T67" fmla="*/ 1004 h 1166"/>
              <a:gd name="T68" fmla="*/ 1889 w 1934"/>
              <a:gd name="T69" fmla="*/ 911 h 1166"/>
              <a:gd name="T70" fmla="*/ 1903 w 1934"/>
              <a:gd name="T71" fmla="*/ 757 h 1166"/>
              <a:gd name="T72" fmla="*/ 1845 w 1934"/>
              <a:gd name="T73" fmla="*/ 698 h 1166"/>
              <a:gd name="T74" fmla="*/ 1744 w 1934"/>
              <a:gd name="T75" fmla="*/ 687 h 1166"/>
              <a:gd name="T76" fmla="*/ 1566 w 1934"/>
              <a:gd name="T77" fmla="*/ 584 h 1166"/>
              <a:gd name="T78" fmla="*/ 1504 w 1934"/>
              <a:gd name="T79" fmla="*/ 472 h 1166"/>
              <a:gd name="T80" fmla="*/ 1491 w 1934"/>
              <a:gd name="T81" fmla="*/ 329 h 1166"/>
              <a:gd name="T82" fmla="*/ 1346 w 1934"/>
              <a:gd name="T83" fmla="*/ 149 h 1166"/>
              <a:gd name="T84" fmla="*/ 1219 w 1934"/>
              <a:gd name="T85" fmla="*/ 119 h 1166"/>
              <a:gd name="T86" fmla="*/ 978 w 1934"/>
              <a:gd name="T87" fmla="*/ 133 h 1166"/>
              <a:gd name="T88" fmla="*/ 961 w 1934"/>
              <a:gd name="T89" fmla="*/ 71 h 1166"/>
              <a:gd name="T90" fmla="*/ 934 w 1934"/>
              <a:gd name="T91" fmla="*/ 5 h 1166"/>
              <a:gd name="T92" fmla="*/ 840 w 1934"/>
              <a:gd name="T93" fmla="*/ 31 h 1166"/>
              <a:gd name="T94" fmla="*/ 695 w 1934"/>
              <a:gd name="T95" fmla="*/ 96 h 1166"/>
              <a:gd name="T96" fmla="*/ 600 w 1934"/>
              <a:gd name="T97" fmla="*/ 146 h 1166"/>
              <a:gd name="T98" fmla="*/ 516 w 1934"/>
              <a:gd name="T99" fmla="*/ 209 h 1166"/>
              <a:gd name="T100" fmla="*/ 1213 w 1934"/>
              <a:gd name="T101" fmla="*/ 743 h 1166"/>
              <a:gd name="T102" fmla="*/ 1401 w 1934"/>
              <a:gd name="T103" fmla="*/ 751 h 1166"/>
              <a:gd name="T104" fmla="*/ 1430 w 1934"/>
              <a:gd name="T105" fmla="*/ 730 h 1166"/>
              <a:gd name="T106" fmla="*/ 1525 w 1934"/>
              <a:gd name="T107" fmla="*/ 771 h 1166"/>
              <a:gd name="T108" fmla="*/ 1571 w 1934"/>
              <a:gd name="T109" fmla="*/ 789 h 1166"/>
              <a:gd name="T110" fmla="*/ 1560 w 1934"/>
              <a:gd name="T111" fmla="*/ 840 h 1166"/>
              <a:gd name="T112" fmla="*/ 1330 w 1934"/>
              <a:gd name="T113" fmla="*/ 779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34" h="1166">
                <a:moveTo>
                  <a:pt x="477" y="277"/>
                </a:moveTo>
                <a:lnTo>
                  <a:pt x="477" y="277"/>
                </a:lnTo>
                <a:lnTo>
                  <a:pt x="437" y="279"/>
                </a:lnTo>
                <a:lnTo>
                  <a:pt x="405" y="282"/>
                </a:lnTo>
                <a:lnTo>
                  <a:pt x="405" y="282"/>
                </a:lnTo>
                <a:lnTo>
                  <a:pt x="373" y="269"/>
                </a:lnTo>
                <a:lnTo>
                  <a:pt x="348" y="260"/>
                </a:lnTo>
                <a:lnTo>
                  <a:pt x="338" y="258"/>
                </a:lnTo>
                <a:lnTo>
                  <a:pt x="329" y="256"/>
                </a:lnTo>
                <a:lnTo>
                  <a:pt x="329" y="256"/>
                </a:lnTo>
                <a:lnTo>
                  <a:pt x="307" y="256"/>
                </a:lnTo>
                <a:lnTo>
                  <a:pt x="299" y="256"/>
                </a:lnTo>
                <a:lnTo>
                  <a:pt x="293" y="256"/>
                </a:lnTo>
                <a:lnTo>
                  <a:pt x="293" y="256"/>
                </a:lnTo>
                <a:lnTo>
                  <a:pt x="288" y="256"/>
                </a:lnTo>
                <a:lnTo>
                  <a:pt x="281" y="254"/>
                </a:lnTo>
                <a:lnTo>
                  <a:pt x="274" y="253"/>
                </a:lnTo>
                <a:lnTo>
                  <a:pt x="262" y="251"/>
                </a:lnTo>
                <a:lnTo>
                  <a:pt x="262" y="251"/>
                </a:lnTo>
                <a:lnTo>
                  <a:pt x="251" y="250"/>
                </a:lnTo>
                <a:lnTo>
                  <a:pt x="242" y="249"/>
                </a:lnTo>
                <a:lnTo>
                  <a:pt x="234" y="247"/>
                </a:lnTo>
                <a:lnTo>
                  <a:pt x="230" y="249"/>
                </a:lnTo>
                <a:lnTo>
                  <a:pt x="226" y="251"/>
                </a:lnTo>
                <a:lnTo>
                  <a:pt x="226" y="251"/>
                </a:lnTo>
                <a:lnTo>
                  <a:pt x="215" y="262"/>
                </a:lnTo>
                <a:lnTo>
                  <a:pt x="210" y="265"/>
                </a:lnTo>
                <a:lnTo>
                  <a:pt x="206" y="272"/>
                </a:lnTo>
                <a:lnTo>
                  <a:pt x="206" y="272"/>
                </a:lnTo>
                <a:lnTo>
                  <a:pt x="201" y="276"/>
                </a:lnTo>
                <a:lnTo>
                  <a:pt x="189" y="282"/>
                </a:lnTo>
                <a:lnTo>
                  <a:pt x="156" y="297"/>
                </a:lnTo>
                <a:lnTo>
                  <a:pt x="123" y="313"/>
                </a:lnTo>
                <a:lnTo>
                  <a:pt x="110" y="319"/>
                </a:lnTo>
                <a:lnTo>
                  <a:pt x="104" y="323"/>
                </a:lnTo>
                <a:lnTo>
                  <a:pt x="104" y="323"/>
                </a:lnTo>
                <a:lnTo>
                  <a:pt x="97" y="331"/>
                </a:lnTo>
                <a:lnTo>
                  <a:pt x="90" y="340"/>
                </a:lnTo>
                <a:lnTo>
                  <a:pt x="83" y="349"/>
                </a:lnTo>
                <a:lnTo>
                  <a:pt x="78" y="359"/>
                </a:lnTo>
                <a:lnTo>
                  <a:pt x="78" y="359"/>
                </a:lnTo>
                <a:lnTo>
                  <a:pt x="76" y="364"/>
                </a:lnTo>
                <a:lnTo>
                  <a:pt x="74" y="369"/>
                </a:lnTo>
                <a:lnTo>
                  <a:pt x="74" y="381"/>
                </a:lnTo>
                <a:lnTo>
                  <a:pt x="73" y="400"/>
                </a:lnTo>
                <a:lnTo>
                  <a:pt x="73" y="400"/>
                </a:lnTo>
                <a:lnTo>
                  <a:pt x="73" y="404"/>
                </a:lnTo>
                <a:lnTo>
                  <a:pt x="74" y="408"/>
                </a:lnTo>
                <a:lnTo>
                  <a:pt x="78" y="418"/>
                </a:lnTo>
                <a:lnTo>
                  <a:pt x="82" y="428"/>
                </a:lnTo>
                <a:lnTo>
                  <a:pt x="83" y="432"/>
                </a:lnTo>
                <a:lnTo>
                  <a:pt x="83" y="436"/>
                </a:lnTo>
                <a:lnTo>
                  <a:pt x="83" y="436"/>
                </a:lnTo>
                <a:lnTo>
                  <a:pt x="82" y="440"/>
                </a:lnTo>
                <a:lnTo>
                  <a:pt x="82" y="442"/>
                </a:lnTo>
                <a:lnTo>
                  <a:pt x="81" y="446"/>
                </a:lnTo>
                <a:lnTo>
                  <a:pt x="78" y="451"/>
                </a:lnTo>
                <a:lnTo>
                  <a:pt x="78" y="451"/>
                </a:lnTo>
                <a:lnTo>
                  <a:pt x="71" y="465"/>
                </a:lnTo>
                <a:lnTo>
                  <a:pt x="68" y="472"/>
                </a:lnTo>
                <a:lnTo>
                  <a:pt x="68" y="477"/>
                </a:lnTo>
                <a:lnTo>
                  <a:pt x="68" y="477"/>
                </a:lnTo>
                <a:lnTo>
                  <a:pt x="68" y="481"/>
                </a:lnTo>
                <a:lnTo>
                  <a:pt x="68" y="484"/>
                </a:lnTo>
                <a:lnTo>
                  <a:pt x="69" y="488"/>
                </a:lnTo>
                <a:lnTo>
                  <a:pt x="71" y="491"/>
                </a:lnTo>
                <a:lnTo>
                  <a:pt x="73" y="492"/>
                </a:lnTo>
                <a:lnTo>
                  <a:pt x="73" y="492"/>
                </a:lnTo>
                <a:lnTo>
                  <a:pt x="78" y="496"/>
                </a:lnTo>
                <a:lnTo>
                  <a:pt x="83" y="501"/>
                </a:lnTo>
                <a:lnTo>
                  <a:pt x="94" y="518"/>
                </a:lnTo>
                <a:lnTo>
                  <a:pt x="94" y="518"/>
                </a:lnTo>
                <a:lnTo>
                  <a:pt x="99" y="525"/>
                </a:lnTo>
                <a:lnTo>
                  <a:pt x="104" y="532"/>
                </a:lnTo>
                <a:lnTo>
                  <a:pt x="114" y="543"/>
                </a:lnTo>
                <a:lnTo>
                  <a:pt x="114" y="543"/>
                </a:lnTo>
                <a:lnTo>
                  <a:pt x="122" y="551"/>
                </a:lnTo>
                <a:lnTo>
                  <a:pt x="131" y="557"/>
                </a:lnTo>
                <a:lnTo>
                  <a:pt x="141" y="562"/>
                </a:lnTo>
                <a:lnTo>
                  <a:pt x="145" y="564"/>
                </a:lnTo>
                <a:lnTo>
                  <a:pt x="150" y="564"/>
                </a:lnTo>
                <a:lnTo>
                  <a:pt x="150" y="564"/>
                </a:lnTo>
                <a:lnTo>
                  <a:pt x="160" y="561"/>
                </a:lnTo>
                <a:lnTo>
                  <a:pt x="171" y="559"/>
                </a:lnTo>
                <a:lnTo>
                  <a:pt x="178" y="559"/>
                </a:lnTo>
                <a:lnTo>
                  <a:pt x="183" y="559"/>
                </a:lnTo>
                <a:lnTo>
                  <a:pt x="187" y="560"/>
                </a:lnTo>
                <a:lnTo>
                  <a:pt x="191" y="564"/>
                </a:lnTo>
                <a:lnTo>
                  <a:pt x="191" y="564"/>
                </a:lnTo>
                <a:lnTo>
                  <a:pt x="197" y="573"/>
                </a:lnTo>
                <a:lnTo>
                  <a:pt x="198" y="574"/>
                </a:lnTo>
                <a:lnTo>
                  <a:pt x="201" y="574"/>
                </a:lnTo>
                <a:lnTo>
                  <a:pt x="201" y="574"/>
                </a:lnTo>
                <a:lnTo>
                  <a:pt x="207" y="574"/>
                </a:lnTo>
                <a:lnTo>
                  <a:pt x="217" y="573"/>
                </a:lnTo>
                <a:lnTo>
                  <a:pt x="242" y="569"/>
                </a:lnTo>
                <a:lnTo>
                  <a:pt x="242" y="569"/>
                </a:lnTo>
                <a:lnTo>
                  <a:pt x="255" y="566"/>
                </a:lnTo>
                <a:lnTo>
                  <a:pt x="258" y="566"/>
                </a:lnTo>
                <a:lnTo>
                  <a:pt x="262" y="569"/>
                </a:lnTo>
                <a:lnTo>
                  <a:pt x="262" y="569"/>
                </a:lnTo>
                <a:lnTo>
                  <a:pt x="270" y="573"/>
                </a:lnTo>
                <a:lnTo>
                  <a:pt x="279" y="574"/>
                </a:lnTo>
                <a:lnTo>
                  <a:pt x="288" y="575"/>
                </a:lnTo>
                <a:lnTo>
                  <a:pt x="293" y="574"/>
                </a:lnTo>
                <a:lnTo>
                  <a:pt x="293" y="574"/>
                </a:lnTo>
                <a:lnTo>
                  <a:pt x="318" y="554"/>
                </a:lnTo>
                <a:lnTo>
                  <a:pt x="339" y="538"/>
                </a:lnTo>
                <a:lnTo>
                  <a:pt x="329" y="682"/>
                </a:lnTo>
                <a:lnTo>
                  <a:pt x="329" y="682"/>
                </a:lnTo>
                <a:lnTo>
                  <a:pt x="326" y="691"/>
                </a:lnTo>
                <a:lnTo>
                  <a:pt x="322" y="700"/>
                </a:lnTo>
                <a:lnTo>
                  <a:pt x="318" y="707"/>
                </a:lnTo>
                <a:lnTo>
                  <a:pt x="318" y="707"/>
                </a:lnTo>
                <a:lnTo>
                  <a:pt x="298" y="732"/>
                </a:lnTo>
                <a:lnTo>
                  <a:pt x="283" y="748"/>
                </a:lnTo>
                <a:lnTo>
                  <a:pt x="283" y="748"/>
                </a:lnTo>
                <a:lnTo>
                  <a:pt x="211" y="856"/>
                </a:lnTo>
                <a:lnTo>
                  <a:pt x="211" y="856"/>
                </a:lnTo>
                <a:lnTo>
                  <a:pt x="205" y="862"/>
                </a:lnTo>
                <a:lnTo>
                  <a:pt x="196" y="870"/>
                </a:lnTo>
                <a:lnTo>
                  <a:pt x="187" y="878"/>
                </a:lnTo>
                <a:lnTo>
                  <a:pt x="180" y="881"/>
                </a:lnTo>
                <a:lnTo>
                  <a:pt x="180" y="881"/>
                </a:lnTo>
                <a:lnTo>
                  <a:pt x="171" y="887"/>
                </a:lnTo>
                <a:lnTo>
                  <a:pt x="165" y="892"/>
                </a:lnTo>
                <a:lnTo>
                  <a:pt x="63" y="933"/>
                </a:lnTo>
                <a:lnTo>
                  <a:pt x="2" y="989"/>
                </a:lnTo>
                <a:lnTo>
                  <a:pt x="2" y="1015"/>
                </a:lnTo>
                <a:lnTo>
                  <a:pt x="2" y="1015"/>
                </a:lnTo>
                <a:lnTo>
                  <a:pt x="0" y="1026"/>
                </a:lnTo>
                <a:lnTo>
                  <a:pt x="0" y="1035"/>
                </a:lnTo>
                <a:lnTo>
                  <a:pt x="2" y="1040"/>
                </a:lnTo>
                <a:lnTo>
                  <a:pt x="2" y="1040"/>
                </a:lnTo>
                <a:lnTo>
                  <a:pt x="8" y="1044"/>
                </a:lnTo>
                <a:lnTo>
                  <a:pt x="12" y="1045"/>
                </a:lnTo>
                <a:lnTo>
                  <a:pt x="12" y="1045"/>
                </a:lnTo>
                <a:lnTo>
                  <a:pt x="9" y="1053"/>
                </a:lnTo>
                <a:lnTo>
                  <a:pt x="5" y="1070"/>
                </a:lnTo>
                <a:lnTo>
                  <a:pt x="4" y="1080"/>
                </a:lnTo>
                <a:lnTo>
                  <a:pt x="4" y="1090"/>
                </a:lnTo>
                <a:lnTo>
                  <a:pt x="4" y="1099"/>
                </a:lnTo>
                <a:lnTo>
                  <a:pt x="7" y="1107"/>
                </a:lnTo>
                <a:lnTo>
                  <a:pt x="7" y="1107"/>
                </a:lnTo>
                <a:lnTo>
                  <a:pt x="10" y="1113"/>
                </a:lnTo>
                <a:lnTo>
                  <a:pt x="16" y="1117"/>
                </a:lnTo>
                <a:lnTo>
                  <a:pt x="21" y="1120"/>
                </a:lnTo>
                <a:lnTo>
                  <a:pt x="26" y="1121"/>
                </a:lnTo>
                <a:lnTo>
                  <a:pt x="33" y="1122"/>
                </a:lnTo>
                <a:lnTo>
                  <a:pt x="37" y="1122"/>
                </a:lnTo>
                <a:lnTo>
                  <a:pt x="37" y="1122"/>
                </a:lnTo>
                <a:lnTo>
                  <a:pt x="39" y="1125"/>
                </a:lnTo>
                <a:lnTo>
                  <a:pt x="42" y="1131"/>
                </a:lnTo>
                <a:lnTo>
                  <a:pt x="46" y="1134"/>
                </a:lnTo>
                <a:lnTo>
                  <a:pt x="49" y="1136"/>
                </a:lnTo>
                <a:lnTo>
                  <a:pt x="53" y="1138"/>
                </a:lnTo>
                <a:lnTo>
                  <a:pt x="58" y="1138"/>
                </a:lnTo>
                <a:lnTo>
                  <a:pt x="58" y="1138"/>
                </a:lnTo>
                <a:lnTo>
                  <a:pt x="63" y="1136"/>
                </a:lnTo>
                <a:lnTo>
                  <a:pt x="67" y="1134"/>
                </a:lnTo>
                <a:lnTo>
                  <a:pt x="73" y="1129"/>
                </a:lnTo>
                <a:lnTo>
                  <a:pt x="77" y="1125"/>
                </a:lnTo>
                <a:lnTo>
                  <a:pt x="78" y="1122"/>
                </a:lnTo>
                <a:lnTo>
                  <a:pt x="78" y="1122"/>
                </a:lnTo>
                <a:lnTo>
                  <a:pt x="79" y="1123"/>
                </a:lnTo>
                <a:lnTo>
                  <a:pt x="83" y="1127"/>
                </a:lnTo>
                <a:lnTo>
                  <a:pt x="87" y="1130"/>
                </a:lnTo>
                <a:lnTo>
                  <a:pt x="91" y="1131"/>
                </a:lnTo>
                <a:lnTo>
                  <a:pt x="97" y="1132"/>
                </a:lnTo>
                <a:lnTo>
                  <a:pt x="104" y="1132"/>
                </a:lnTo>
                <a:lnTo>
                  <a:pt x="104" y="1132"/>
                </a:lnTo>
                <a:lnTo>
                  <a:pt x="110" y="1131"/>
                </a:lnTo>
                <a:lnTo>
                  <a:pt x="117" y="1129"/>
                </a:lnTo>
                <a:lnTo>
                  <a:pt x="120" y="1125"/>
                </a:lnTo>
                <a:lnTo>
                  <a:pt x="124" y="1122"/>
                </a:lnTo>
                <a:lnTo>
                  <a:pt x="128" y="1114"/>
                </a:lnTo>
                <a:lnTo>
                  <a:pt x="129" y="1112"/>
                </a:lnTo>
                <a:lnTo>
                  <a:pt x="129" y="1112"/>
                </a:lnTo>
                <a:lnTo>
                  <a:pt x="142" y="1116"/>
                </a:lnTo>
                <a:lnTo>
                  <a:pt x="154" y="1117"/>
                </a:lnTo>
                <a:lnTo>
                  <a:pt x="159" y="1117"/>
                </a:lnTo>
                <a:lnTo>
                  <a:pt x="165" y="1117"/>
                </a:lnTo>
                <a:lnTo>
                  <a:pt x="165" y="1117"/>
                </a:lnTo>
                <a:lnTo>
                  <a:pt x="178" y="1114"/>
                </a:lnTo>
                <a:lnTo>
                  <a:pt x="192" y="1109"/>
                </a:lnTo>
                <a:lnTo>
                  <a:pt x="203" y="1103"/>
                </a:lnTo>
                <a:lnTo>
                  <a:pt x="209" y="1100"/>
                </a:lnTo>
                <a:lnTo>
                  <a:pt x="211" y="1097"/>
                </a:lnTo>
                <a:lnTo>
                  <a:pt x="211" y="1097"/>
                </a:lnTo>
                <a:lnTo>
                  <a:pt x="217" y="1088"/>
                </a:lnTo>
                <a:lnTo>
                  <a:pt x="226" y="1076"/>
                </a:lnTo>
                <a:lnTo>
                  <a:pt x="230" y="1068"/>
                </a:lnTo>
                <a:lnTo>
                  <a:pt x="233" y="1059"/>
                </a:lnTo>
                <a:lnTo>
                  <a:pt x="235" y="1050"/>
                </a:lnTo>
                <a:lnTo>
                  <a:pt x="237" y="1040"/>
                </a:lnTo>
                <a:lnTo>
                  <a:pt x="237" y="1040"/>
                </a:lnTo>
                <a:lnTo>
                  <a:pt x="238" y="1017"/>
                </a:lnTo>
                <a:lnTo>
                  <a:pt x="239" y="994"/>
                </a:lnTo>
                <a:lnTo>
                  <a:pt x="242" y="968"/>
                </a:lnTo>
                <a:lnTo>
                  <a:pt x="293" y="953"/>
                </a:lnTo>
                <a:lnTo>
                  <a:pt x="293" y="953"/>
                </a:lnTo>
                <a:lnTo>
                  <a:pt x="301" y="962"/>
                </a:lnTo>
                <a:lnTo>
                  <a:pt x="307" y="967"/>
                </a:lnTo>
                <a:lnTo>
                  <a:pt x="311" y="968"/>
                </a:lnTo>
                <a:lnTo>
                  <a:pt x="313" y="968"/>
                </a:lnTo>
                <a:lnTo>
                  <a:pt x="313" y="968"/>
                </a:lnTo>
                <a:lnTo>
                  <a:pt x="327" y="961"/>
                </a:lnTo>
                <a:lnTo>
                  <a:pt x="355" y="944"/>
                </a:lnTo>
                <a:lnTo>
                  <a:pt x="371" y="934"/>
                </a:lnTo>
                <a:lnTo>
                  <a:pt x="386" y="921"/>
                </a:lnTo>
                <a:lnTo>
                  <a:pt x="400" y="910"/>
                </a:lnTo>
                <a:lnTo>
                  <a:pt x="410" y="897"/>
                </a:lnTo>
                <a:lnTo>
                  <a:pt x="410" y="897"/>
                </a:lnTo>
                <a:lnTo>
                  <a:pt x="428" y="869"/>
                </a:lnTo>
                <a:lnTo>
                  <a:pt x="446" y="839"/>
                </a:lnTo>
                <a:lnTo>
                  <a:pt x="459" y="815"/>
                </a:lnTo>
                <a:lnTo>
                  <a:pt x="464" y="807"/>
                </a:lnTo>
                <a:lnTo>
                  <a:pt x="467" y="805"/>
                </a:lnTo>
                <a:lnTo>
                  <a:pt x="467" y="805"/>
                </a:lnTo>
                <a:lnTo>
                  <a:pt x="477" y="797"/>
                </a:lnTo>
                <a:lnTo>
                  <a:pt x="497" y="779"/>
                </a:lnTo>
                <a:lnTo>
                  <a:pt x="518" y="760"/>
                </a:lnTo>
                <a:lnTo>
                  <a:pt x="524" y="753"/>
                </a:lnTo>
                <a:lnTo>
                  <a:pt x="528" y="748"/>
                </a:lnTo>
                <a:lnTo>
                  <a:pt x="528" y="748"/>
                </a:lnTo>
                <a:lnTo>
                  <a:pt x="605" y="610"/>
                </a:lnTo>
                <a:lnTo>
                  <a:pt x="804" y="569"/>
                </a:lnTo>
                <a:lnTo>
                  <a:pt x="840" y="595"/>
                </a:lnTo>
                <a:lnTo>
                  <a:pt x="840" y="595"/>
                </a:lnTo>
                <a:lnTo>
                  <a:pt x="844" y="601"/>
                </a:lnTo>
                <a:lnTo>
                  <a:pt x="846" y="606"/>
                </a:lnTo>
                <a:lnTo>
                  <a:pt x="850" y="610"/>
                </a:lnTo>
                <a:lnTo>
                  <a:pt x="850" y="610"/>
                </a:lnTo>
                <a:lnTo>
                  <a:pt x="858" y="611"/>
                </a:lnTo>
                <a:lnTo>
                  <a:pt x="872" y="610"/>
                </a:lnTo>
                <a:lnTo>
                  <a:pt x="884" y="610"/>
                </a:lnTo>
                <a:lnTo>
                  <a:pt x="891" y="610"/>
                </a:lnTo>
                <a:lnTo>
                  <a:pt x="891" y="610"/>
                </a:lnTo>
                <a:lnTo>
                  <a:pt x="916" y="625"/>
                </a:lnTo>
                <a:lnTo>
                  <a:pt x="932" y="635"/>
                </a:lnTo>
                <a:lnTo>
                  <a:pt x="932" y="635"/>
                </a:lnTo>
                <a:lnTo>
                  <a:pt x="911" y="648"/>
                </a:lnTo>
                <a:lnTo>
                  <a:pt x="867" y="680"/>
                </a:lnTo>
                <a:lnTo>
                  <a:pt x="841" y="698"/>
                </a:lnTo>
                <a:lnTo>
                  <a:pt x="819" y="716"/>
                </a:lnTo>
                <a:lnTo>
                  <a:pt x="803" y="732"/>
                </a:lnTo>
                <a:lnTo>
                  <a:pt x="796" y="738"/>
                </a:lnTo>
                <a:lnTo>
                  <a:pt x="794" y="743"/>
                </a:lnTo>
                <a:lnTo>
                  <a:pt x="794" y="743"/>
                </a:lnTo>
                <a:lnTo>
                  <a:pt x="792" y="748"/>
                </a:lnTo>
                <a:lnTo>
                  <a:pt x="792" y="756"/>
                </a:lnTo>
                <a:lnTo>
                  <a:pt x="794" y="775"/>
                </a:lnTo>
                <a:lnTo>
                  <a:pt x="799" y="798"/>
                </a:lnTo>
                <a:lnTo>
                  <a:pt x="804" y="822"/>
                </a:lnTo>
                <a:lnTo>
                  <a:pt x="817" y="865"/>
                </a:lnTo>
                <a:lnTo>
                  <a:pt x="824" y="887"/>
                </a:lnTo>
                <a:lnTo>
                  <a:pt x="824" y="887"/>
                </a:lnTo>
                <a:lnTo>
                  <a:pt x="841" y="899"/>
                </a:lnTo>
                <a:lnTo>
                  <a:pt x="876" y="921"/>
                </a:lnTo>
                <a:lnTo>
                  <a:pt x="910" y="943"/>
                </a:lnTo>
                <a:lnTo>
                  <a:pt x="927" y="953"/>
                </a:lnTo>
                <a:lnTo>
                  <a:pt x="927" y="953"/>
                </a:lnTo>
                <a:lnTo>
                  <a:pt x="1198" y="1004"/>
                </a:lnTo>
                <a:lnTo>
                  <a:pt x="1530" y="1015"/>
                </a:lnTo>
                <a:lnTo>
                  <a:pt x="1555" y="979"/>
                </a:lnTo>
                <a:lnTo>
                  <a:pt x="1555" y="979"/>
                </a:lnTo>
                <a:lnTo>
                  <a:pt x="1574" y="980"/>
                </a:lnTo>
                <a:lnTo>
                  <a:pt x="1619" y="984"/>
                </a:lnTo>
                <a:lnTo>
                  <a:pt x="1643" y="988"/>
                </a:lnTo>
                <a:lnTo>
                  <a:pt x="1665" y="990"/>
                </a:lnTo>
                <a:lnTo>
                  <a:pt x="1683" y="994"/>
                </a:lnTo>
                <a:lnTo>
                  <a:pt x="1689" y="997"/>
                </a:lnTo>
                <a:lnTo>
                  <a:pt x="1693" y="999"/>
                </a:lnTo>
                <a:lnTo>
                  <a:pt x="1693" y="999"/>
                </a:lnTo>
                <a:lnTo>
                  <a:pt x="1702" y="1009"/>
                </a:lnTo>
                <a:lnTo>
                  <a:pt x="1718" y="1027"/>
                </a:lnTo>
                <a:lnTo>
                  <a:pt x="1757" y="1080"/>
                </a:lnTo>
                <a:lnTo>
                  <a:pt x="1779" y="1107"/>
                </a:lnTo>
                <a:lnTo>
                  <a:pt x="1801" y="1131"/>
                </a:lnTo>
                <a:lnTo>
                  <a:pt x="1811" y="1140"/>
                </a:lnTo>
                <a:lnTo>
                  <a:pt x="1821" y="1149"/>
                </a:lnTo>
                <a:lnTo>
                  <a:pt x="1829" y="1154"/>
                </a:lnTo>
                <a:lnTo>
                  <a:pt x="1836" y="1158"/>
                </a:lnTo>
                <a:lnTo>
                  <a:pt x="1836" y="1158"/>
                </a:lnTo>
                <a:lnTo>
                  <a:pt x="1859" y="1164"/>
                </a:lnTo>
                <a:lnTo>
                  <a:pt x="1873" y="1166"/>
                </a:lnTo>
                <a:lnTo>
                  <a:pt x="1882" y="1166"/>
                </a:lnTo>
                <a:lnTo>
                  <a:pt x="1885" y="1164"/>
                </a:lnTo>
                <a:lnTo>
                  <a:pt x="1888" y="1163"/>
                </a:lnTo>
                <a:lnTo>
                  <a:pt x="1888" y="1163"/>
                </a:lnTo>
                <a:lnTo>
                  <a:pt x="1899" y="1153"/>
                </a:lnTo>
                <a:lnTo>
                  <a:pt x="1907" y="1145"/>
                </a:lnTo>
                <a:lnTo>
                  <a:pt x="1911" y="1139"/>
                </a:lnTo>
                <a:lnTo>
                  <a:pt x="1913" y="1132"/>
                </a:lnTo>
                <a:lnTo>
                  <a:pt x="1913" y="1132"/>
                </a:lnTo>
                <a:lnTo>
                  <a:pt x="1923" y="1106"/>
                </a:lnTo>
                <a:lnTo>
                  <a:pt x="1926" y="1094"/>
                </a:lnTo>
                <a:lnTo>
                  <a:pt x="1928" y="1081"/>
                </a:lnTo>
                <a:lnTo>
                  <a:pt x="1928" y="1081"/>
                </a:lnTo>
                <a:lnTo>
                  <a:pt x="1932" y="1059"/>
                </a:lnTo>
                <a:lnTo>
                  <a:pt x="1934" y="1045"/>
                </a:lnTo>
                <a:lnTo>
                  <a:pt x="1934" y="1045"/>
                </a:lnTo>
                <a:lnTo>
                  <a:pt x="1932" y="1038"/>
                </a:lnTo>
                <a:lnTo>
                  <a:pt x="1928" y="1026"/>
                </a:lnTo>
                <a:lnTo>
                  <a:pt x="1918" y="1004"/>
                </a:lnTo>
                <a:lnTo>
                  <a:pt x="1918" y="1004"/>
                </a:lnTo>
                <a:lnTo>
                  <a:pt x="1909" y="976"/>
                </a:lnTo>
                <a:lnTo>
                  <a:pt x="1903" y="958"/>
                </a:lnTo>
                <a:lnTo>
                  <a:pt x="1888" y="933"/>
                </a:lnTo>
                <a:lnTo>
                  <a:pt x="1877" y="917"/>
                </a:lnTo>
                <a:lnTo>
                  <a:pt x="1877" y="917"/>
                </a:lnTo>
                <a:lnTo>
                  <a:pt x="1880" y="917"/>
                </a:lnTo>
                <a:lnTo>
                  <a:pt x="1882" y="916"/>
                </a:lnTo>
                <a:lnTo>
                  <a:pt x="1886" y="915"/>
                </a:lnTo>
                <a:lnTo>
                  <a:pt x="1889" y="911"/>
                </a:lnTo>
                <a:lnTo>
                  <a:pt x="1893" y="906"/>
                </a:lnTo>
                <a:lnTo>
                  <a:pt x="1895" y="897"/>
                </a:lnTo>
                <a:lnTo>
                  <a:pt x="1898" y="887"/>
                </a:lnTo>
                <a:lnTo>
                  <a:pt x="1898" y="887"/>
                </a:lnTo>
                <a:lnTo>
                  <a:pt x="1900" y="858"/>
                </a:lnTo>
                <a:lnTo>
                  <a:pt x="1903" y="828"/>
                </a:lnTo>
                <a:lnTo>
                  <a:pt x="1903" y="769"/>
                </a:lnTo>
                <a:lnTo>
                  <a:pt x="1903" y="769"/>
                </a:lnTo>
                <a:lnTo>
                  <a:pt x="1903" y="757"/>
                </a:lnTo>
                <a:lnTo>
                  <a:pt x="1900" y="748"/>
                </a:lnTo>
                <a:lnTo>
                  <a:pt x="1898" y="741"/>
                </a:lnTo>
                <a:lnTo>
                  <a:pt x="1895" y="734"/>
                </a:lnTo>
                <a:lnTo>
                  <a:pt x="1890" y="729"/>
                </a:lnTo>
                <a:lnTo>
                  <a:pt x="1884" y="724"/>
                </a:lnTo>
                <a:lnTo>
                  <a:pt x="1867" y="712"/>
                </a:lnTo>
                <a:lnTo>
                  <a:pt x="1867" y="712"/>
                </a:lnTo>
                <a:lnTo>
                  <a:pt x="1852" y="702"/>
                </a:lnTo>
                <a:lnTo>
                  <a:pt x="1845" y="698"/>
                </a:lnTo>
                <a:lnTo>
                  <a:pt x="1840" y="696"/>
                </a:lnTo>
                <a:lnTo>
                  <a:pt x="1827" y="693"/>
                </a:lnTo>
                <a:lnTo>
                  <a:pt x="1806" y="692"/>
                </a:lnTo>
                <a:lnTo>
                  <a:pt x="1806" y="692"/>
                </a:lnTo>
                <a:lnTo>
                  <a:pt x="1785" y="691"/>
                </a:lnTo>
                <a:lnTo>
                  <a:pt x="1773" y="691"/>
                </a:lnTo>
                <a:lnTo>
                  <a:pt x="1761" y="691"/>
                </a:lnTo>
                <a:lnTo>
                  <a:pt x="1744" y="687"/>
                </a:lnTo>
                <a:lnTo>
                  <a:pt x="1744" y="687"/>
                </a:lnTo>
                <a:lnTo>
                  <a:pt x="1730" y="682"/>
                </a:lnTo>
                <a:lnTo>
                  <a:pt x="1711" y="673"/>
                </a:lnTo>
                <a:lnTo>
                  <a:pt x="1668" y="651"/>
                </a:lnTo>
                <a:lnTo>
                  <a:pt x="1612" y="620"/>
                </a:lnTo>
                <a:lnTo>
                  <a:pt x="1612" y="589"/>
                </a:lnTo>
                <a:lnTo>
                  <a:pt x="1612" y="589"/>
                </a:lnTo>
                <a:lnTo>
                  <a:pt x="1591" y="588"/>
                </a:lnTo>
                <a:lnTo>
                  <a:pt x="1574" y="586"/>
                </a:lnTo>
                <a:lnTo>
                  <a:pt x="1566" y="584"/>
                </a:lnTo>
                <a:lnTo>
                  <a:pt x="1566" y="584"/>
                </a:lnTo>
                <a:lnTo>
                  <a:pt x="1518" y="568"/>
                </a:lnTo>
                <a:lnTo>
                  <a:pt x="1474" y="554"/>
                </a:lnTo>
                <a:lnTo>
                  <a:pt x="1474" y="554"/>
                </a:lnTo>
                <a:lnTo>
                  <a:pt x="1490" y="514"/>
                </a:lnTo>
                <a:lnTo>
                  <a:pt x="1500" y="487"/>
                </a:lnTo>
                <a:lnTo>
                  <a:pt x="1504" y="477"/>
                </a:lnTo>
                <a:lnTo>
                  <a:pt x="1504" y="472"/>
                </a:lnTo>
                <a:lnTo>
                  <a:pt x="1504" y="472"/>
                </a:lnTo>
                <a:lnTo>
                  <a:pt x="1504" y="468"/>
                </a:lnTo>
                <a:lnTo>
                  <a:pt x="1504" y="460"/>
                </a:lnTo>
                <a:lnTo>
                  <a:pt x="1505" y="436"/>
                </a:lnTo>
                <a:lnTo>
                  <a:pt x="1508" y="410"/>
                </a:lnTo>
                <a:lnTo>
                  <a:pt x="1509" y="390"/>
                </a:lnTo>
                <a:lnTo>
                  <a:pt x="1509" y="390"/>
                </a:lnTo>
                <a:lnTo>
                  <a:pt x="1507" y="377"/>
                </a:lnTo>
                <a:lnTo>
                  <a:pt x="1500" y="355"/>
                </a:lnTo>
                <a:lnTo>
                  <a:pt x="1491" y="329"/>
                </a:lnTo>
                <a:lnTo>
                  <a:pt x="1480" y="300"/>
                </a:lnTo>
                <a:lnTo>
                  <a:pt x="1458" y="247"/>
                </a:lnTo>
                <a:lnTo>
                  <a:pt x="1449" y="229"/>
                </a:lnTo>
                <a:lnTo>
                  <a:pt x="1445" y="223"/>
                </a:lnTo>
                <a:lnTo>
                  <a:pt x="1443" y="221"/>
                </a:lnTo>
                <a:lnTo>
                  <a:pt x="1443" y="221"/>
                </a:lnTo>
                <a:lnTo>
                  <a:pt x="1393" y="183"/>
                </a:lnTo>
                <a:lnTo>
                  <a:pt x="1361" y="162"/>
                </a:lnTo>
                <a:lnTo>
                  <a:pt x="1346" y="149"/>
                </a:lnTo>
                <a:lnTo>
                  <a:pt x="1346" y="149"/>
                </a:lnTo>
                <a:lnTo>
                  <a:pt x="1338" y="142"/>
                </a:lnTo>
                <a:lnTo>
                  <a:pt x="1324" y="131"/>
                </a:lnTo>
                <a:lnTo>
                  <a:pt x="1309" y="122"/>
                </a:lnTo>
                <a:lnTo>
                  <a:pt x="1301" y="119"/>
                </a:lnTo>
                <a:lnTo>
                  <a:pt x="1295" y="118"/>
                </a:lnTo>
                <a:lnTo>
                  <a:pt x="1228" y="118"/>
                </a:lnTo>
                <a:lnTo>
                  <a:pt x="1228" y="118"/>
                </a:lnTo>
                <a:lnTo>
                  <a:pt x="1219" y="119"/>
                </a:lnTo>
                <a:lnTo>
                  <a:pt x="1204" y="122"/>
                </a:lnTo>
                <a:lnTo>
                  <a:pt x="1164" y="131"/>
                </a:lnTo>
                <a:lnTo>
                  <a:pt x="1111" y="144"/>
                </a:lnTo>
                <a:lnTo>
                  <a:pt x="1029" y="154"/>
                </a:lnTo>
                <a:lnTo>
                  <a:pt x="1029" y="154"/>
                </a:lnTo>
                <a:lnTo>
                  <a:pt x="1008" y="144"/>
                </a:lnTo>
                <a:lnTo>
                  <a:pt x="992" y="137"/>
                </a:lnTo>
                <a:lnTo>
                  <a:pt x="984" y="135"/>
                </a:lnTo>
                <a:lnTo>
                  <a:pt x="978" y="133"/>
                </a:lnTo>
                <a:lnTo>
                  <a:pt x="978" y="133"/>
                </a:lnTo>
                <a:lnTo>
                  <a:pt x="973" y="132"/>
                </a:lnTo>
                <a:lnTo>
                  <a:pt x="968" y="131"/>
                </a:lnTo>
                <a:lnTo>
                  <a:pt x="960" y="126"/>
                </a:lnTo>
                <a:lnTo>
                  <a:pt x="955" y="121"/>
                </a:lnTo>
                <a:lnTo>
                  <a:pt x="952" y="118"/>
                </a:lnTo>
                <a:lnTo>
                  <a:pt x="952" y="118"/>
                </a:lnTo>
                <a:lnTo>
                  <a:pt x="957" y="92"/>
                </a:lnTo>
                <a:lnTo>
                  <a:pt x="961" y="71"/>
                </a:lnTo>
                <a:lnTo>
                  <a:pt x="962" y="60"/>
                </a:lnTo>
                <a:lnTo>
                  <a:pt x="962" y="51"/>
                </a:lnTo>
                <a:lnTo>
                  <a:pt x="962" y="51"/>
                </a:lnTo>
                <a:lnTo>
                  <a:pt x="961" y="44"/>
                </a:lnTo>
                <a:lnTo>
                  <a:pt x="959" y="35"/>
                </a:lnTo>
                <a:lnTo>
                  <a:pt x="953" y="27"/>
                </a:lnTo>
                <a:lnTo>
                  <a:pt x="948" y="19"/>
                </a:lnTo>
                <a:lnTo>
                  <a:pt x="942" y="12"/>
                </a:lnTo>
                <a:lnTo>
                  <a:pt x="934" y="5"/>
                </a:lnTo>
                <a:lnTo>
                  <a:pt x="925" y="2"/>
                </a:lnTo>
                <a:lnTo>
                  <a:pt x="916" y="0"/>
                </a:lnTo>
                <a:lnTo>
                  <a:pt x="916" y="0"/>
                </a:lnTo>
                <a:lnTo>
                  <a:pt x="906" y="2"/>
                </a:lnTo>
                <a:lnTo>
                  <a:pt x="895" y="3"/>
                </a:lnTo>
                <a:lnTo>
                  <a:pt x="883" y="7"/>
                </a:lnTo>
                <a:lnTo>
                  <a:pt x="873" y="12"/>
                </a:lnTo>
                <a:lnTo>
                  <a:pt x="853" y="22"/>
                </a:lnTo>
                <a:lnTo>
                  <a:pt x="840" y="31"/>
                </a:lnTo>
                <a:lnTo>
                  <a:pt x="840" y="31"/>
                </a:lnTo>
                <a:lnTo>
                  <a:pt x="817" y="50"/>
                </a:lnTo>
                <a:lnTo>
                  <a:pt x="804" y="62"/>
                </a:lnTo>
                <a:lnTo>
                  <a:pt x="804" y="62"/>
                </a:lnTo>
                <a:lnTo>
                  <a:pt x="792" y="64"/>
                </a:lnTo>
                <a:lnTo>
                  <a:pt x="766" y="71"/>
                </a:lnTo>
                <a:lnTo>
                  <a:pt x="722" y="82"/>
                </a:lnTo>
                <a:lnTo>
                  <a:pt x="722" y="82"/>
                </a:lnTo>
                <a:lnTo>
                  <a:pt x="695" y="96"/>
                </a:lnTo>
                <a:lnTo>
                  <a:pt x="666" y="113"/>
                </a:lnTo>
                <a:lnTo>
                  <a:pt x="666" y="113"/>
                </a:lnTo>
                <a:lnTo>
                  <a:pt x="637" y="130"/>
                </a:lnTo>
                <a:lnTo>
                  <a:pt x="619" y="140"/>
                </a:lnTo>
                <a:lnTo>
                  <a:pt x="612" y="142"/>
                </a:lnTo>
                <a:lnTo>
                  <a:pt x="610" y="144"/>
                </a:lnTo>
                <a:lnTo>
                  <a:pt x="610" y="144"/>
                </a:lnTo>
                <a:lnTo>
                  <a:pt x="606" y="144"/>
                </a:lnTo>
                <a:lnTo>
                  <a:pt x="600" y="146"/>
                </a:lnTo>
                <a:lnTo>
                  <a:pt x="582" y="151"/>
                </a:lnTo>
                <a:lnTo>
                  <a:pt x="564" y="159"/>
                </a:lnTo>
                <a:lnTo>
                  <a:pt x="554" y="164"/>
                </a:lnTo>
                <a:lnTo>
                  <a:pt x="554" y="164"/>
                </a:lnTo>
                <a:lnTo>
                  <a:pt x="537" y="180"/>
                </a:lnTo>
                <a:lnTo>
                  <a:pt x="528" y="189"/>
                </a:lnTo>
                <a:lnTo>
                  <a:pt x="523" y="195"/>
                </a:lnTo>
                <a:lnTo>
                  <a:pt x="523" y="195"/>
                </a:lnTo>
                <a:lnTo>
                  <a:pt x="516" y="209"/>
                </a:lnTo>
                <a:lnTo>
                  <a:pt x="504" y="237"/>
                </a:lnTo>
                <a:lnTo>
                  <a:pt x="496" y="253"/>
                </a:lnTo>
                <a:lnTo>
                  <a:pt x="488" y="264"/>
                </a:lnTo>
                <a:lnTo>
                  <a:pt x="482" y="273"/>
                </a:lnTo>
                <a:lnTo>
                  <a:pt x="479" y="276"/>
                </a:lnTo>
                <a:lnTo>
                  <a:pt x="477" y="277"/>
                </a:lnTo>
                <a:lnTo>
                  <a:pt x="477" y="277"/>
                </a:lnTo>
                <a:close/>
                <a:moveTo>
                  <a:pt x="1213" y="743"/>
                </a:moveTo>
                <a:lnTo>
                  <a:pt x="1213" y="743"/>
                </a:lnTo>
                <a:lnTo>
                  <a:pt x="1268" y="751"/>
                </a:lnTo>
                <a:lnTo>
                  <a:pt x="1307" y="756"/>
                </a:lnTo>
                <a:lnTo>
                  <a:pt x="1330" y="758"/>
                </a:lnTo>
                <a:lnTo>
                  <a:pt x="1330" y="758"/>
                </a:lnTo>
                <a:lnTo>
                  <a:pt x="1355" y="757"/>
                </a:lnTo>
                <a:lnTo>
                  <a:pt x="1371" y="756"/>
                </a:lnTo>
                <a:lnTo>
                  <a:pt x="1392" y="753"/>
                </a:lnTo>
                <a:lnTo>
                  <a:pt x="1392" y="753"/>
                </a:lnTo>
                <a:lnTo>
                  <a:pt x="1401" y="751"/>
                </a:lnTo>
                <a:lnTo>
                  <a:pt x="1407" y="749"/>
                </a:lnTo>
                <a:lnTo>
                  <a:pt x="1411" y="746"/>
                </a:lnTo>
                <a:lnTo>
                  <a:pt x="1415" y="743"/>
                </a:lnTo>
                <a:lnTo>
                  <a:pt x="1417" y="738"/>
                </a:lnTo>
                <a:lnTo>
                  <a:pt x="1420" y="735"/>
                </a:lnTo>
                <a:lnTo>
                  <a:pt x="1422" y="733"/>
                </a:lnTo>
                <a:lnTo>
                  <a:pt x="1422" y="733"/>
                </a:lnTo>
                <a:lnTo>
                  <a:pt x="1426" y="732"/>
                </a:lnTo>
                <a:lnTo>
                  <a:pt x="1430" y="730"/>
                </a:lnTo>
                <a:lnTo>
                  <a:pt x="1439" y="733"/>
                </a:lnTo>
                <a:lnTo>
                  <a:pt x="1453" y="738"/>
                </a:lnTo>
                <a:lnTo>
                  <a:pt x="1474" y="743"/>
                </a:lnTo>
                <a:lnTo>
                  <a:pt x="1474" y="743"/>
                </a:lnTo>
                <a:lnTo>
                  <a:pt x="1485" y="747"/>
                </a:lnTo>
                <a:lnTo>
                  <a:pt x="1495" y="751"/>
                </a:lnTo>
                <a:lnTo>
                  <a:pt x="1505" y="756"/>
                </a:lnTo>
                <a:lnTo>
                  <a:pt x="1513" y="762"/>
                </a:lnTo>
                <a:lnTo>
                  <a:pt x="1525" y="771"/>
                </a:lnTo>
                <a:lnTo>
                  <a:pt x="1527" y="774"/>
                </a:lnTo>
                <a:lnTo>
                  <a:pt x="1530" y="774"/>
                </a:lnTo>
                <a:lnTo>
                  <a:pt x="1530" y="774"/>
                </a:lnTo>
                <a:lnTo>
                  <a:pt x="1534" y="771"/>
                </a:lnTo>
                <a:lnTo>
                  <a:pt x="1536" y="769"/>
                </a:lnTo>
                <a:lnTo>
                  <a:pt x="1540" y="764"/>
                </a:lnTo>
                <a:lnTo>
                  <a:pt x="1540" y="764"/>
                </a:lnTo>
                <a:lnTo>
                  <a:pt x="1549" y="771"/>
                </a:lnTo>
                <a:lnTo>
                  <a:pt x="1571" y="789"/>
                </a:lnTo>
                <a:lnTo>
                  <a:pt x="1571" y="789"/>
                </a:lnTo>
                <a:lnTo>
                  <a:pt x="1580" y="794"/>
                </a:lnTo>
                <a:lnTo>
                  <a:pt x="1594" y="801"/>
                </a:lnTo>
                <a:lnTo>
                  <a:pt x="1626" y="815"/>
                </a:lnTo>
                <a:lnTo>
                  <a:pt x="1668" y="830"/>
                </a:lnTo>
                <a:lnTo>
                  <a:pt x="1668" y="830"/>
                </a:lnTo>
                <a:lnTo>
                  <a:pt x="1652" y="833"/>
                </a:lnTo>
                <a:lnTo>
                  <a:pt x="1615" y="835"/>
                </a:lnTo>
                <a:lnTo>
                  <a:pt x="1560" y="840"/>
                </a:lnTo>
                <a:lnTo>
                  <a:pt x="1560" y="830"/>
                </a:lnTo>
                <a:lnTo>
                  <a:pt x="1560" y="830"/>
                </a:lnTo>
                <a:lnTo>
                  <a:pt x="1468" y="825"/>
                </a:lnTo>
                <a:lnTo>
                  <a:pt x="1468" y="825"/>
                </a:lnTo>
                <a:lnTo>
                  <a:pt x="1458" y="822"/>
                </a:lnTo>
                <a:lnTo>
                  <a:pt x="1442" y="819"/>
                </a:lnTo>
                <a:lnTo>
                  <a:pt x="1399" y="806"/>
                </a:lnTo>
                <a:lnTo>
                  <a:pt x="1359" y="790"/>
                </a:lnTo>
                <a:lnTo>
                  <a:pt x="1330" y="779"/>
                </a:lnTo>
                <a:lnTo>
                  <a:pt x="1330" y="779"/>
                </a:lnTo>
                <a:lnTo>
                  <a:pt x="1319" y="774"/>
                </a:lnTo>
                <a:lnTo>
                  <a:pt x="1304" y="769"/>
                </a:lnTo>
                <a:lnTo>
                  <a:pt x="1264" y="757"/>
                </a:lnTo>
                <a:lnTo>
                  <a:pt x="1213" y="743"/>
                </a:lnTo>
                <a:lnTo>
                  <a:pt x="1213" y="74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58827F2E-AC03-4950-AF37-EE0FB6A4E56E}"/>
              </a:ext>
            </a:extLst>
          </p:cNvPr>
          <p:cNvSpPr>
            <a:spLocks noEditPoints="1"/>
          </p:cNvSpPr>
          <p:nvPr/>
        </p:nvSpPr>
        <p:spPr bwMode="auto">
          <a:xfrm>
            <a:off x="744539" y="4978400"/>
            <a:ext cx="2478186" cy="790575"/>
          </a:xfrm>
          <a:custGeom>
            <a:avLst/>
            <a:gdLst>
              <a:gd name="T0" fmla="*/ 963 w 2514"/>
              <a:gd name="T1" fmla="*/ 68 h 802"/>
              <a:gd name="T2" fmla="*/ 823 w 2514"/>
              <a:gd name="T3" fmla="*/ 75 h 802"/>
              <a:gd name="T4" fmla="*/ 749 w 2514"/>
              <a:gd name="T5" fmla="*/ 84 h 802"/>
              <a:gd name="T6" fmla="*/ 713 w 2514"/>
              <a:gd name="T7" fmla="*/ 108 h 802"/>
              <a:gd name="T8" fmla="*/ 598 w 2514"/>
              <a:gd name="T9" fmla="*/ 113 h 802"/>
              <a:gd name="T10" fmla="*/ 362 w 2514"/>
              <a:gd name="T11" fmla="*/ 168 h 802"/>
              <a:gd name="T12" fmla="*/ 308 w 2514"/>
              <a:gd name="T13" fmla="*/ 217 h 802"/>
              <a:gd name="T14" fmla="*/ 235 w 2514"/>
              <a:gd name="T15" fmla="*/ 204 h 802"/>
              <a:gd name="T16" fmla="*/ 98 w 2514"/>
              <a:gd name="T17" fmla="*/ 214 h 802"/>
              <a:gd name="T18" fmla="*/ 40 w 2514"/>
              <a:gd name="T19" fmla="*/ 270 h 802"/>
              <a:gd name="T20" fmla="*/ 8 w 2514"/>
              <a:gd name="T21" fmla="*/ 411 h 802"/>
              <a:gd name="T22" fmla="*/ 4 w 2514"/>
              <a:gd name="T23" fmla="*/ 463 h 802"/>
              <a:gd name="T24" fmla="*/ 32 w 2514"/>
              <a:gd name="T25" fmla="*/ 540 h 802"/>
              <a:gd name="T26" fmla="*/ 99 w 2514"/>
              <a:gd name="T27" fmla="*/ 569 h 802"/>
              <a:gd name="T28" fmla="*/ 134 w 2514"/>
              <a:gd name="T29" fmla="*/ 553 h 802"/>
              <a:gd name="T30" fmla="*/ 175 w 2514"/>
              <a:gd name="T31" fmla="*/ 558 h 802"/>
              <a:gd name="T32" fmla="*/ 243 w 2514"/>
              <a:gd name="T33" fmla="*/ 569 h 802"/>
              <a:gd name="T34" fmla="*/ 267 w 2514"/>
              <a:gd name="T35" fmla="*/ 598 h 802"/>
              <a:gd name="T36" fmla="*/ 353 w 2514"/>
              <a:gd name="T37" fmla="*/ 723 h 802"/>
              <a:gd name="T38" fmla="*/ 436 w 2514"/>
              <a:gd name="T39" fmla="*/ 790 h 802"/>
              <a:gd name="T40" fmla="*/ 487 w 2514"/>
              <a:gd name="T41" fmla="*/ 799 h 802"/>
              <a:gd name="T42" fmla="*/ 564 w 2514"/>
              <a:gd name="T43" fmla="*/ 736 h 802"/>
              <a:gd name="T44" fmla="*/ 635 w 2514"/>
              <a:gd name="T45" fmla="*/ 666 h 802"/>
              <a:gd name="T46" fmla="*/ 666 w 2514"/>
              <a:gd name="T47" fmla="*/ 576 h 802"/>
              <a:gd name="T48" fmla="*/ 739 w 2514"/>
              <a:gd name="T49" fmla="*/ 550 h 802"/>
              <a:gd name="T50" fmla="*/ 831 w 2514"/>
              <a:gd name="T51" fmla="*/ 561 h 802"/>
              <a:gd name="T52" fmla="*/ 919 w 2514"/>
              <a:gd name="T53" fmla="*/ 513 h 802"/>
              <a:gd name="T54" fmla="*/ 1005 w 2514"/>
              <a:gd name="T55" fmla="*/ 516 h 802"/>
              <a:gd name="T56" fmla="*/ 1139 w 2514"/>
              <a:gd name="T57" fmla="*/ 509 h 802"/>
              <a:gd name="T58" fmla="*/ 1182 w 2514"/>
              <a:gd name="T59" fmla="*/ 468 h 802"/>
              <a:gd name="T60" fmla="*/ 1183 w 2514"/>
              <a:gd name="T61" fmla="*/ 437 h 802"/>
              <a:gd name="T62" fmla="*/ 1223 w 2514"/>
              <a:gd name="T63" fmla="*/ 437 h 802"/>
              <a:gd name="T64" fmla="*/ 1380 w 2514"/>
              <a:gd name="T65" fmla="*/ 431 h 802"/>
              <a:gd name="T66" fmla="*/ 1544 w 2514"/>
              <a:gd name="T67" fmla="*/ 414 h 802"/>
              <a:gd name="T68" fmla="*/ 1902 w 2514"/>
              <a:gd name="T69" fmla="*/ 348 h 802"/>
              <a:gd name="T70" fmla="*/ 1950 w 2514"/>
              <a:gd name="T71" fmla="*/ 315 h 802"/>
              <a:gd name="T72" fmla="*/ 2054 w 2514"/>
              <a:gd name="T73" fmla="*/ 276 h 802"/>
              <a:gd name="T74" fmla="*/ 2236 w 2514"/>
              <a:gd name="T75" fmla="*/ 252 h 802"/>
              <a:gd name="T76" fmla="*/ 2260 w 2514"/>
              <a:gd name="T77" fmla="*/ 209 h 802"/>
              <a:gd name="T78" fmla="*/ 2346 w 2514"/>
              <a:gd name="T79" fmla="*/ 214 h 802"/>
              <a:gd name="T80" fmla="*/ 2501 w 2514"/>
              <a:gd name="T81" fmla="*/ 251 h 802"/>
              <a:gd name="T82" fmla="*/ 2509 w 2514"/>
              <a:gd name="T83" fmla="*/ 203 h 802"/>
              <a:gd name="T84" fmla="*/ 2397 w 2514"/>
              <a:gd name="T85" fmla="*/ 116 h 802"/>
              <a:gd name="T86" fmla="*/ 2342 w 2514"/>
              <a:gd name="T87" fmla="*/ 66 h 802"/>
              <a:gd name="T88" fmla="*/ 2291 w 2514"/>
              <a:gd name="T89" fmla="*/ 48 h 802"/>
              <a:gd name="T90" fmla="*/ 2246 w 2514"/>
              <a:gd name="T91" fmla="*/ 74 h 802"/>
              <a:gd name="T92" fmla="*/ 2242 w 2514"/>
              <a:gd name="T93" fmla="*/ 24 h 802"/>
              <a:gd name="T94" fmla="*/ 2203 w 2514"/>
              <a:gd name="T95" fmla="*/ 0 h 802"/>
              <a:gd name="T96" fmla="*/ 2112 w 2514"/>
              <a:gd name="T97" fmla="*/ 17 h 802"/>
              <a:gd name="T98" fmla="*/ 2054 w 2514"/>
              <a:gd name="T99" fmla="*/ 12 h 802"/>
              <a:gd name="T100" fmla="*/ 2016 w 2514"/>
              <a:gd name="T101" fmla="*/ 17 h 802"/>
              <a:gd name="T102" fmla="*/ 1833 w 2514"/>
              <a:gd name="T103" fmla="*/ 23 h 802"/>
              <a:gd name="T104" fmla="*/ 1671 w 2514"/>
              <a:gd name="T105" fmla="*/ 39 h 802"/>
              <a:gd name="T106" fmla="*/ 1592 w 2514"/>
              <a:gd name="T107" fmla="*/ 75 h 802"/>
              <a:gd name="T108" fmla="*/ 1430 w 2514"/>
              <a:gd name="T109" fmla="*/ 72 h 802"/>
              <a:gd name="T110" fmla="*/ 1312 w 2514"/>
              <a:gd name="T111" fmla="*/ 41 h 802"/>
              <a:gd name="T112" fmla="*/ 1170 w 2514"/>
              <a:gd name="T113" fmla="*/ 42 h 802"/>
              <a:gd name="T114" fmla="*/ 393 w 2514"/>
              <a:gd name="T115" fmla="*/ 545 h 802"/>
              <a:gd name="T116" fmla="*/ 430 w 2514"/>
              <a:gd name="T117" fmla="*/ 526 h 802"/>
              <a:gd name="T118" fmla="*/ 398 w 2514"/>
              <a:gd name="T119" fmla="*/ 583 h 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14" h="802">
                <a:moveTo>
                  <a:pt x="1043" y="70"/>
                </a:moveTo>
                <a:lnTo>
                  <a:pt x="995" y="51"/>
                </a:lnTo>
                <a:lnTo>
                  <a:pt x="995" y="51"/>
                </a:lnTo>
                <a:lnTo>
                  <a:pt x="985" y="54"/>
                </a:lnTo>
                <a:lnTo>
                  <a:pt x="975" y="59"/>
                </a:lnTo>
                <a:lnTo>
                  <a:pt x="967" y="65"/>
                </a:lnTo>
                <a:lnTo>
                  <a:pt x="967" y="65"/>
                </a:lnTo>
                <a:lnTo>
                  <a:pt x="963" y="68"/>
                </a:lnTo>
                <a:lnTo>
                  <a:pt x="958" y="70"/>
                </a:lnTo>
                <a:lnTo>
                  <a:pt x="952" y="71"/>
                </a:lnTo>
                <a:lnTo>
                  <a:pt x="943" y="72"/>
                </a:lnTo>
                <a:lnTo>
                  <a:pt x="915" y="74"/>
                </a:lnTo>
                <a:lnTo>
                  <a:pt x="871" y="75"/>
                </a:lnTo>
                <a:lnTo>
                  <a:pt x="871" y="75"/>
                </a:lnTo>
                <a:lnTo>
                  <a:pt x="846" y="75"/>
                </a:lnTo>
                <a:lnTo>
                  <a:pt x="823" y="75"/>
                </a:lnTo>
                <a:lnTo>
                  <a:pt x="788" y="72"/>
                </a:lnTo>
                <a:lnTo>
                  <a:pt x="775" y="72"/>
                </a:lnTo>
                <a:lnTo>
                  <a:pt x="764" y="74"/>
                </a:lnTo>
                <a:lnTo>
                  <a:pt x="757" y="76"/>
                </a:lnTo>
                <a:lnTo>
                  <a:pt x="753" y="77"/>
                </a:lnTo>
                <a:lnTo>
                  <a:pt x="751" y="80"/>
                </a:lnTo>
                <a:lnTo>
                  <a:pt x="751" y="80"/>
                </a:lnTo>
                <a:lnTo>
                  <a:pt x="749" y="84"/>
                </a:lnTo>
                <a:lnTo>
                  <a:pt x="747" y="89"/>
                </a:lnTo>
                <a:lnTo>
                  <a:pt x="746" y="93"/>
                </a:lnTo>
                <a:lnTo>
                  <a:pt x="745" y="96"/>
                </a:lnTo>
                <a:lnTo>
                  <a:pt x="743" y="100"/>
                </a:lnTo>
                <a:lnTo>
                  <a:pt x="737" y="104"/>
                </a:lnTo>
                <a:lnTo>
                  <a:pt x="727" y="106"/>
                </a:lnTo>
                <a:lnTo>
                  <a:pt x="713" y="108"/>
                </a:lnTo>
                <a:lnTo>
                  <a:pt x="713" y="108"/>
                </a:lnTo>
                <a:lnTo>
                  <a:pt x="700" y="110"/>
                </a:lnTo>
                <a:lnTo>
                  <a:pt x="692" y="108"/>
                </a:lnTo>
                <a:lnTo>
                  <a:pt x="689" y="106"/>
                </a:lnTo>
                <a:lnTo>
                  <a:pt x="684" y="102"/>
                </a:lnTo>
                <a:lnTo>
                  <a:pt x="677" y="101"/>
                </a:lnTo>
                <a:lnTo>
                  <a:pt x="661" y="102"/>
                </a:lnTo>
                <a:lnTo>
                  <a:pt x="636" y="106"/>
                </a:lnTo>
                <a:lnTo>
                  <a:pt x="598" y="113"/>
                </a:lnTo>
                <a:lnTo>
                  <a:pt x="598" y="113"/>
                </a:lnTo>
                <a:lnTo>
                  <a:pt x="523" y="129"/>
                </a:lnTo>
                <a:lnTo>
                  <a:pt x="482" y="137"/>
                </a:lnTo>
                <a:lnTo>
                  <a:pt x="458" y="142"/>
                </a:lnTo>
                <a:lnTo>
                  <a:pt x="440" y="147"/>
                </a:lnTo>
                <a:lnTo>
                  <a:pt x="440" y="147"/>
                </a:lnTo>
                <a:lnTo>
                  <a:pt x="387" y="161"/>
                </a:lnTo>
                <a:lnTo>
                  <a:pt x="362" y="168"/>
                </a:lnTo>
                <a:lnTo>
                  <a:pt x="347" y="174"/>
                </a:lnTo>
                <a:lnTo>
                  <a:pt x="347" y="174"/>
                </a:lnTo>
                <a:lnTo>
                  <a:pt x="343" y="177"/>
                </a:lnTo>
                <a:lnTo>
                  <a:pt x="338" y="183"/>
                </a:lnTo>
                <a:lnTo>
                  <a:pt x="325" y="198"/>
                </a:lnTo>
                <a:lnTo>
                  <a:pt x="310" y="220"/>
                </a:lnTo>
                <a:lnTo>
                  <a:pt x="310" y="220"/>
                </a:lnTo>
                <a:lnTo>
                  <a:pt x="308" y="217"/>
                </a:lnTo>
                <a:lnTo>
                  <a:pt x="304" y="215"/>
                </a:lnTo>
                <a:lnTo>
                  <a:pt x="299" y="211"/>
                </a:lnTo>
                <a:lnTo>
                  <a:pt x="291" y="209"/>
                </a:lnTo>
                <a:lnTo>
                  <a:pt x="281" y="207"/>
                </a:lnTo>
                <a:lnTo>
                  <a:pt x="268" y="204"/>
                </a:lnTo>
                <a:lnTo>
                  <a:pt x="253" y="204"/>
                </a:lnTo>
                <a:lnTo>
                  <a:pt x="253" y="204"/>
                </a:lnTo>
                <a:lnTo>
                  <a:pt x="235" y="204"/>
                </a:lnTo>
                <a:lnTo>
                  <a:pt x="214" y="203"/>
                </a:lnTo>
                <a:lnTo>
                  <a:pt x="193" y="203"/>
                </a:lnTo>
                <a:lnTo>
                  <a:pt x="171" y="202"/>
                </a:lnTo>
                <a:lnTo>
                  <a:pt x="150" y="203"/>
                </a:lnTo>
                <a:lnTo>
                  <a:pt x="128" y="205"/>
                </a:lnTo>
                <a:lnTo>
                  <a:pt x="119" y="208"/>
                </a:lnTo>
                <a:lnTo>
                  <a:pt x="108" y="210"/>
                </a:lnTo>
                <a:lnTo>
                  <a:pt x="98" y="214"/>
                </a:lnTo>
                <a:lnTo>
                  <a:pt x="90" y="219"/>
                </a:lnTo>
                <a:lnTo>
                  <a:pt x="90" y="219"/>
                </a:lnTo>
                <a:lnTo>
                  <a:pt x="81" y="223"/>
                </a:lnTo>
                <a:lnTo>
                  <a:pt x="74" y="229"/>
                </a:lnTo>
                <a:lnTo>
                  <a:pt x="67" y="235"/>
                </a:lnTo>
                <a:lnTo>
                  <a:pt x="60" y="241"/>
                </a:lnTo>
                <a:lnTo>
                  <a:pt x="49" y="256"/>
                </a:lnTo>
                <a:lnTo>
                  <a:pt x="40" y="270"/>
                </a:lnTo>
                <a:lnTo>
                  <a:pt x="32" y="287"/>
                </a:lnTo>
                <a:lnTo>
                  <a:pt x="26" y="304"/>
                </a:lnTo>
                <a:lnTo>
                  <a:pt x="22" y="321"/>
                </a:lnTo>
                <a:lnTo>
                  <a:pt x="18" y="339"/>
                </a:lnTo>
                <a:lnTo>
                  <a:pt x="18" y="339"/>
                </a:lnTo>
                <a:lnTo>
                  <a:pt x="10" y="387"/>
                </a:lnTo>
                <a:lnTo>
                  <a:pt x="8" y="400"/>
                </a:lnTo>
                <a:lnTo>
                  <a:pt x="8" y="411"/>
                </a:lnTo>
                <a:lnTo>
                  <a:pt x="8" y="411"/>
                </a:lnTo>
                <a:lnTo>
                  <a:pt x="8" y="415"/>
                </a:lnTo>
                <a:lnTo>
                  <a:pt x="6" y="419"/>
                </a:lnTo>
                <a:lnTo>
                  <a:pt x="2" y="427"/>
                </a:lnTo>
                <a:lnTo>
                  <a:pt x="1" y="433"/>
                </a:lnTo>
                <a:lnTo>
                  <a:pt x="0" y="441"/>
                </a:lnTo>
                <a:lnTo>
                  <a:pt x="1" y="450"/>
                </a:lnTo>
                <a:lnTo>
                  <a:pt x="4" y="463"/>
                </a:lnTo>
                <a:lnTo>
                  <a:pt x="4" y="463"/>
                </a:lnTo>
                <a:lnTo>
                  <a:pt x="10" y="490"/>
                </a:lnTo>
                <a:lnTo>
                  <a:pt x="14" y="511"/>
                </a:lnTo>
                <a:lnTo>
                  <a:pt x="17" y="520"/>
                </a:lnTo>
                <a:lnTo>
                  <a:pt x="20" y="528"/>
                </a:lnTo>
                <a:lnTo>
                  <a:pt x="25" y="534"/>
                </a:lnTo>
                <a:lnTo>
                  <a:pt x="32" y="540"/>
                </a:lnTo>
                <a:lnTo>
                  <a:pt x="32" y="540"/>
                </a:lnTo>
                <a:lnTo>
                  <a:pt x="47" y="550"/>
                </a:lnTo>
                <a:lnTo>
                  <a:pt x="59" y="556"/>
                </a:lnTo>
                <a:lnTo>
                  <a:pt x="67" y="563"/>
                </a:lnTo>
                <a:lnTo>
                  <a:pt x="69" y="565"/>
                </a:lnTo>
                <a:lnTo>
                  <a:pt x="71" y="569"/>
                </a:lnTo>
                <a:lnTo>
                  <a:pt x="71" y="583"/>
                </a:lnTo>
                <a:lnTo>
                  <a:pt x="85" y="564"/>
                </a:lnTo>
                <a:lnTo>
                  <a:pt x="99" y="569"/>
                </a:lnTo>
                <a:lnTo>
                  <a:pt x="104" y="545"/>
                </a:lnTo>
                <a:lnTo>
                  <a:pt x="104" y="545"/>
                </a:lnTo>
                <a:lnTo>
                  <a:pt x="110" y="545"/>
                </a:lnTo>
                <a:lnTo>
                  <a:pt x="116" y="546"/>
                </a:lnTo>
                <a:lnTo>
                  <a:pt x="123" y="550"/>
                </a:lnTo>
                <a:lnTo>
                  <a:pt x="123" y="550"/>
                </a:lnTo>
                <a:lnTo>
                  <a:pt x="129" y="553"/>
                </a:lnTo>
                <a:lnTo>
                  <a:pt x="134" y="553"/>
                </a:lnTo>
                <a:lnTo>
                  <a:pt x="138" y="555"/>
                </a:lnTo>
                <a:lnTo>
                  <a:pt x="143" y="555"/>
                </a:lnTo>
                <a:lnTo>
                  <a:pt x="143" y="555"/>
                </a:lnTo>
                <a:lnTo>
                  <a:pt x="149" y="556"/>
                </a:lnTo>
                <a:lnTo>
                  <a:pt x="153" y="555"/>
                </a:lnTo>
                <a:lnTo>
                  <a:pt x="157" y="555"/>
                </a:lnTo>
                <a:lnTo>
                  <a:pt x="157" y="555"/>
                </a:lnTo>
                <a:lnTo>
                  <a:pt x="175" y="558"/>
                </a:lnTo>
                <a:lnTo>
                  <a:pt x="188" y="562"/>
                </a:lnTo>
                <a:lnTo>
                  <a:pt x="195" y="564"/>
                </a:lnTo>
                <a:lnTo>
                  <a:pt x="195" y="564"/>
                </a:lnTo>
                <a:lnTo>
                  <a:pt x="196" y="567"/>
                </a:lnTo>
                <a:lnTo>
                  <a:pt x="199" y="568"/>
                </a:lnTo>
                <a:lnTo>
                  <a:pt x="201" y="569"/>
                </a:lnTo>
                <a:lnTo>
                  <a:pt x="210" y="569"/>
                </a:lnTo>
                <a:lnTo>
                  <a:pt x="243" y="569"/>
                </a:lnTo>
                <a:lnTo>
                  <a:pt x="243" y="569"/>
                </a:lnTo>
                <a:lnTo>
                  <a:pt x="244" y="573"/>
                </a:lnTo>
                <a:lnTo>
                  <a:pt x="248" y="581"/>
                </a:lnTo>
                <a:lnTo>
                  <a:pt x="252" y="586"/>
                </a:lnTo>
                <a:lnTo>
                  <a:pt x="256" y="591"/>
                </a:lnTo>
                <a:lnTo>
                  <a:pt x="261" y="594"/>
                </a:lnTo>
                <a:lnTo>
                  <a:pt x="267" y="598"/>
                </a:lnTo>
                <a:lnTo>
                  <a:pt x="267" y="598"/>
                </a:lnTo>
                <a:lnTo>
                  <a:pt x="296" y="607"/>
                </a:lnTo>
                <a:lnTo>
                  <a:pt x="310" y="612"/>
                </a:lnTo>
                <a:lnTo>
                  <a:pt x="325" y="651"/>
                </a:lnTo>
                <a:lnTo>
                  <a:pt x="325" y="651"/>
                </a:lnTo>
                <a:lnTo>
                  <a:pt x="335" y="679"/>
                </a:lnTo>
                <a:lnTo>
                  <a:pt x="344" y="703"/>
                </a:lnTo>
                <a:lnTo>
                  <a:pt x="349" y="714"/>
                </a:lnTo>
                <a:lnTo>
                  <a:pt x="353" y="723"/>
                </a:lnTo>
                <a:lnTo>
                  <a:pt x="353" y="723"/>
                </a:lnTo>
                <a:lnTo>
                  <a:pt x="359" y="731"/>
                </a:lnTo>
                <a:lnTo>
                  <a:pt x="368" y="741"/>
                </a:lnTo>
                <a:lnTo>
                  <a:pt x="380" y="751"/>
                </a:lnTo>
                <a:lnTo>
                  <a:pt x="393" y="763"/>
                </a:lnTo>
                <a:lnTo>
                  <a:pt x="406" y="774"/>
                </a:lnTo>
                <a:lnTo>
                  <a:pt x="420" y="783"/>
                </a:lnTo>
                <a:lnTo>
                  <a:pt x="436" y="790"/>
                </a:lnTo>
                <a:lnTo>
                  <a:pt x="442" y="793"/>
                </a:lnTo>
                <a:lnTo>
                  <a:pt x="449" y="795"/>
                </a:lnTo>
                <a:lnTo>
                  <a:pt x="449" y="795"/>
                </a:lnTo>
                <a:lnTo>
                  <a:pt x="467" y="799"/>
                </a:lnTo>
                <a:lnTo>
                  <a:pt x="474" y="802"/>
                </a:lnTo>
                <a:lnTo>
                  <a:pt x="477" y="802"/>
                </a:lnTo>
                <a:lnTo>
                  <a:pt x="479" y="802"/>
                </a:lnTo>
                <a:lnTo>
                  <a:pt x="487" y="799"/>
                </a:lnTo>
                <a:lnTo>
                  <a:pt x="487" y="799"/>
                </a:lnTo>
                <a:lnTo>
                  <a:pt x="495" y="796"/>
                </a:lnTo>
                <a:lnTo>
                  <a:pt x="504" y="790"/>
                </a:lnTo>
                <a:lnTo>
                  <a:pt x="526" y="774"/>
                </a:lnTo>
                <a:lnTo>
                  <a:pt x="545" y="756"/>
                </a:lnTo>
                <a:lnTo>
                  <a:pt x="559" y="742"/>
                </a:lnTo>
                <a:lnTo>
                  <a:pt x="559" y="742"/>
                </a:lnTo>
                <a:lnTo>
                  <a:pt x="564" y="736"/>
                </a:lnTo>
                <a:lnTo>
                  <a:pt x="567" y="731"/>
                </a:lnTo>
                <a:lnTo>
                  <a:pt x="571" y="719"/>
                </a:lnTo>
                <a:lnTo>
                  <a:pt x="574" y="712"/>
                </a:lnTo>
                <a:lnTo>
                  <a:pt x="574" y="708"/>
                </a:lnTo>
                <a:lnTo>
                  <a:pt x="617" y="723"/>
                </a:lnTo>
                <a:lnTo>
                  <a:pt x="617" y="723"/>
                </a:lnTo>
                <a:lnTo>
                  <a:pt x="625" y="693"/>
                </a:lnTo>
                <a:lnTo>
                  <a:pt x="635" y="666"/>
                </a:lnTo>
                <a:lnTo>
                  <a:pt x="640" y="653"/>
                </a:lnTo>
                <a:lnTo>
                  <a:pt x="646" y="641"/>
                </a:lnTo>
                <a:lnTo>
                  <a:pt x="646" y="641"/>
                </a:lnTo>
                <a:lnTo>
                  <a:pt x="650" y="629"/>
                </a:lnTo>
                <a:lnTo>
                  <a:pt x="654" y="617"/>
                </a:lnTo>
                <a:lnTo>
                  <a:pt x="659" y="593"/>
                </a:lnTo>
                <a:lnTo>
                  <a:pt x="664" y="581"/>
                </a:lnTo>
                <a:lnTo>
                  <a:pt x="666" y="576"/>
                </a:lnTo>
                <a:lnTo>
                  <a:pt x="668" y="571"/>
                </a:lnTo>
                <a:lnTo>
                  <a:pt x="672" y="568"/>
                </a:lnTo>
                <a:lnTo>
                  <a:pt x="677" y="564"/>
                </a:lnTo>
                <a:lnTo>
                  <a:pt x="683" y="562"/>
                </a:lnTo>
                <a:lnTo>
                  <a:pt x="689" y="559"/>
                </a:lnTo>
                <a:lnTo>
                  <a:pt x="689" y="559"/>
                </a:lnTo>
                <a:lnTo>
                  <a:pt x="715" y="553"/>
                </a:lnTo>
                <a:lnTo>
                  <a:pt x="739" y="550"/>
                </a:lnTo>
                <a:lnTo>
                  <a:pt x="759" y="549"/>
                </a:lnTo>
                <a:lnTo>
                  <a:pt x="780" y="550"/>
                </a:lnTo>
                <a:lnTo>
                  <a:pt x="780" y="550"/>
                </a:lnTo>
                <a:lnTo>
                  <a:pt x="789" y="551"/>
                </a:lnTo>
                <a:lnTo>
                  <a:pt x="798" y="555"/>
                </a:lnTo>
                <a:lnTo>
                  <a:pt x="816" y="559"/>
                </a:lnTo>
                <a:lnTo>
                  <a:pt x="824" y="561"/>
                </a:lnTo>
                <a:lnTo>
                  <a:pt x="831" y="561"/>
                </a:lnTo>
                <a:lnTo>
                  <a:pt x="840" y="559"/>
                </a:lnTo>
                <a:lnTo>
                  <a:pt x="847" y="555"/>
                </a:lnTo>
                <a:lnTo>
                  <a:pt x="847" y="555"/>
                </a:lnTo>
                <a:lnTo>
                  <a:pt x="864" y="541"/>
                </a:lnTo>
                <a:lnTo>
                  <a:pt x="885" y="527"/>
                </a:lnTo>
                <a:lnTo>
                  <a:pt x="896" y="520"/>
                </a:lnTo>
                <a:lnTo>
                  <a:pt x="908" y="515"/>
                </a:lnTo>
                <a:lnTo>
                  <a:pt x="919" y="513"/>
                </a:lnTo>
                <a:lnTo>
                  <a:pt x="928" y="511"/>
                </a:lnTo>
                <a:lnTo>
                  <a:pt x="928" y="511"/>
                </a:lnTo>
                <a:lnTo>
                  <a:pt x="947" y="511"/>
                </a:lnTo>
                <a:lnTo>
                  <a:pt x="965" y="511"/>
                </a:lnTo>
                <a:lnTo>
                  <a:pt x="985" y="513"/>
                </a:lnTo>
                <a:lnTo>
                  <a:pt x="995" y="514"/>
                </a:lnTo>
                <a:lnTo>
                  <a:pt x="1005" y="516"/>
                </a:lnTo>
                <a:lnTo>
                  <a:pt x="1005" y="516"/>
                </a:lnTo>
                <a:lnTo>
                  <a:pt x="1018" y="519"/>
                </a:lnTo>
                <a:lnTo>
                  <a:pt x="1035" y="519"/>
                </a:lnTo>
                <a:lnTo>
                  <a:pt x="1055" y="520"/>
                </a:lnTo>
                <a:lnTo>
                  <a:pt x="1077" y="519"/>
                </a:lnTo>
                <a:lnTo>
                  <a:pt x="1097" y="517"/>
                </a:lnTo>
                <a:lnTo>
                  <a:pt x="1116" y="515"/>
                </a:lnTo>
                <a:lnTo>
                  <a:pt x="1133" y="511"/>
                </a:lnTo>
                <a:lnTo>
                  <a:pt x="1139" y="509"/>
                </a:lnTo>
                <a:lnTo>
                  <a:pt x="1144" y="507"/>
                </a:lnTo>
                <a:lnTo>
                  <a:pt x="1144" y="507"/>
                </a:lnTo>
                <a:lnTo>
                  <a:pt x="1152" y="502"/>
                </a:lnTo>
                <a:lnTo>
                  <a:pt x="1158" y="496"/>
                </a:lnTo>
                <a:lnTo>
                  <a:pt x="1169" y="484"/>
                </a:lnTo>
                <a:lnTo>
                  <a:pt x="1176" y="474"/>
                </a:lnTo>
                <a:lnTo>
                  <a:pt x="1180" y="471"/>
                </a:lnTo>
                <a:lnTo>
                  <a:pt x="1182" y="468"/>
                </a:lnTo>
                <a:lnTo>
                  <a:pt x="1182" y="468"/>
                </a:lnTo>
                <a:lnTo>
                  <a:pt x="1183" y="467"/>
                </a:lnTo>
                <a:lnTo>
                  <a:pt x="1183" y="466"/>
                </a:lnTo>
                <a:lnTo>
                  <a:pt x="1182" y="460"/>
                </a:lnTo>
                <a:lnTo>
                  <a:pt x="1182" y="454"/>
                </a:lnTo>
                <a:lnTo>
                  <a:pt x="1181" y="445"/>
                </a:lnTo>
                <a:lnTo>
                  <a:pt x="1182" y="439"/>
                </a:lnTo>
                <a:lnTo>
                  <a:pt x="1183" y="437"/>
                </a:lnTo>
                <a:lnTo>
                  <a:pt x="1186" y="435"/>
                </a:lnTo>
                <a:lnTo>
                  <a:pt x="1189" y="433"/>
                </a:lnTo>
                <a:lnTo>
                  <a:pt x="1193" y="432"/>
                </a:lnTo>
                <a:lnTo>
                  <a:pt x="1199" y="433"/>
                </a:lnTo>
                <a:lnTo>
                  <a:pt x="1206" y="435"/>
                </a:lnTo>
                <a:lnTo>
                  <a:pt x="1206" y="435"/>
                </a:lnTo>
                <a:lnTo>
                  <a:pt x="1215" y="436"/>
                </a:lnTo>
                <a:lnTo>
                  <a:pt x="1223" y="437"/>
                </a:lnTo>
                <a:lnTo>
                  <a:pt x="1242" y="438"/>
                </a:lnTo>
                <a:lnTo>
                  <a:pt x="1262" y="437"/>
                </a:lnTo>
                <a:lnTo>
                  <a:pt x="1283" y="436"/>
                </a:lnTo>
                <a:lnTo>
                  <a:pt x="1320" y="431"/>
                </a:lnTo>
                <a:lnTo>
                  <a:pt x="1337" y="430"/>
                </a:lnTo>
                <a:lnTo>
                  <a:pt x="1350" y="430"/>
                </a:lnTo>
                <a:lnTo>
                  <a:pt x="1350" y="430"/>
                </a:lnTo>
                <a:lnTo>
                  <a:pt x="1380" y="431"/>
                </a:lnTo>
                <a:lnTo>
                  <a:pt x="1419" y="432"/>
                </a:lnTo>
                <a:lnTo>
                  <a:pt x="1459" y="432"/>
                </a:lnTo>
                <a:lnTo>
                  <a:pt x="1476" y="431"/>
                </a:lnTo>
                <a:lnTo>
                  <a:pt x="1489" y="430"/>
                </a:lnTo>
                <a:lnTo>
                  <a:pt x="1489" y="430"/>
                </a:lnTo>
                <a:lnTo>
                  <a:pt x="1501" y="427"/>
                </a:lnTo>
                <a:lnTo>
                  <a:pt x="1514" y="424"/>
                </a:lnTo>
                <a:lnTo>
                  <a:pt x="1544" y="414"/>
                </a:lnTo>
                <a:lnTo>
                  <a:pt x="1580" y="401"/>
                </a:lnTo>
                <a:lnTo>
                  <a:pt x="1580" y="401"/>
                </a:lnTo>
                <a:lnTo>
                  <a:pt x="1630" y="394"/>
                </a:lnTo>
                <a:lnTo>
                  <a:pt x="1740" y="379"/>
                </a:lnTo>
                <a:lnTo>
                  <a:pt x="1801" y="370"/>
                </a:lnTo>
                <a:lnTo>
                  <a:pt x="1858" y="359"/>
                </a:lnTo>
                <a:lnTo>
                  <a:pt x="1882" y="354"/>
                </a:lnTo>
                <a:lnTo>
                  <a:pt x="1902" y="348"/>
                </a:lnTo>
                <a:lnTo>
                  <a:pt x="1919" y="343"/>
                </a:lnTo>
                <a:lnTo>
                  <a:pt x="1930" y="339"/>
                </a:lnTo>
                <a:lnTo>
                  <a:pt x="1930" y="339"/>
                </a:lnTo>
                <a:lnTo>
                  <a:pt x="1937" y="334"/>
                </a:lnTo>
                <a:lnTo>
                  <a:pt x="1942" y="329"/>
                </a:lnTo>
                <a:lnTo>
                  <a:pt x="1945" y="325"/>
                </a:lnTo>
                <a:lnTo>
                  <a:pt x="1946" y="322"/>
                </a:lnTo>
                <a:lnTo>
                  <a:pt x="1950" y="315"/>
                </a:lnTo>
                <a:lnTo>
                  <a:pt x="1951" y="311"/>
                </a:lnTo>
                <a:lnTo>
                  <a:pt x="1954" y="309"/>
                </a:lnTo>
                <a:lnTo>
                  <a:pt x="1957" y="305"/>
                </a:lnTo>
                <a:lnTo>
                  <a:pt x="1962" y="301"/>
                </a:lnTo>
                <a:lnTo>
                  <a:pt x="1969" y="298"/>
                </a:lnTo>
                <a:lnTo>
                  <a:pt x="1979" y="294"/>
                </a:lnTo>
                <a:lnTo>
                  <a:pt x="2009" y="286"/>
                </a:lnTo>
                <a:lnTo>
                  <a:pt x="2054" y="276"/>
                </a:lnTo>
                <a:lnTo>
                  <a:pt x="2054" y="276"/>
                </a:lnTo>
                <a:lnTo>
                  <a:pt x="2104" y="267"/>
                </a:lnTo>
                <a:lnTo>
                  <a:pt x="2144" y="261"/>
                </a:lnTo>
                <a:lnTo>
                  <a:pt x="2176" y="256"/>
                </a:lnTo>
                <a:lnTo>
                  <a:pt x="2200" y="253"/>
                </a:lnTo>
                <a:lnTo>
                  <a:pt x="2228" y="252"/>
                </a:lnTo>
                <a:lnTo>
                  <a:pt x="2236" y="252"/>
                </a:lnTo>
                <a:lnTo>
                  <a:pt x="2236" y="252"/>
                </a:lnTo>
                <a:lnTo>
                  <a:pt x="2240" y="252"/>
                </a:lnTo>
                <a:lnTo>
                  <a:pt x="2248" y="250"/>
                </a:lnTo>
                <a:lnTo>
                  <a:pt x="2253" y="249"/>
                </a:lnTo>
                <a:lnTo>
                  <a:pt x="2257" y="246"/>
                </a:lnTo>
                <a:lnTo>
                  <a:pt x="2259" y="243"/>
                </a:lnTo>
                <a:lnTo>
                  <a:pt x="2260" y="238"/>
                </a:lnTo>
                <a:lnTo>
                  <a:pt x="2260" y="209"/>
                </a:lnTo>
                <a:lnTo>
                  <a:pt x="2260" y="209"/>
                </a:lnTo>
                <a:lnTo>
                  <a:pt x="2267" y="208"/>
                </a:lnTo>
                <a:lnTo>
                  <a:pt x="2276" y="207"/>
                </a:lnTo>
                <a:lnTo>
                  <a:pt x="2287" y="205"/>
                </a:lnTo>
                <a:lnTo>
                  <a:pt x="2300" y="205"/>
                </a:lnTo>
                <a:lnTo>
                  <a:pt x="2314" y="205"/>
                </a:lnTo>
                <a:lnTo>
                  <a:pt x="2330" y="209"/>
                </a:lnTo>
                <a:lnTo>
                  <a:pt x="2346" y="214"/>
                </a:lnTo>
                <a:lnTo>
                  <a:pt x="2346" y="214"/>
                </a:lnTo>
                <a:lnTo>
                  <a:pt x="2390" y="229"/>
                </a:lnTo>
                <a:lnTo>
                  <a:pt x="2416" y="239"/>
                </a:lnTo>
                <a:lnTo>
                  <a:pt x="2441" y="246"/>
                </a:lnTo>
                <a:lnTo>
                  <a:pt x="2465" y="252"/>
                </a:lnTo>
                <a:lnTo>
                  <a:pt x="2477" y="253"/>
                </a:lnTo>
                <a:lnTo>
                  <a:pt x="2487" y="253"/>
                </a:lnTo>
                <a:lnTo>
                  <a:pt x="2495" y="253"/>
                </a:lnTo>
                <a:lnTo>
                  <a:pt x="2501" y="251"/>
                </a:lnTo>
                <a:lnTo>
                  <a:pt x="2507" y="247"/>
                </a:lnTo>
                <a:lnTo>
                  <a:pt x="2509" y="243"/>
                </a:lnTo>
                <a:lnTo>
                  <a:pt x="2509" y="243"/>
                </a:lnTo>
                <a:lnTo>
                  <a:pt x="2513" y="232"/>
                </a:lnTo>
                <a:lnTo>
                  <a:pt x="2514" y="223"/>
                </a:lnTo>
                <a:lnTo>
                  <a:pt x="2514" y="216"/>
                </a:lnTo>
                <a:lnTo>
                  <a:pt x="2513" y="210"/>
                </a:lnTo>
                <a:lnTo>
                  <a:pt x="2509" y="203"/>
                </a:lnTo>
                <a:lnTo>
                  <a:pt x="2502" y="196"/>
                </a:lnTo>
                <a:lnTo>
                  <a:pt x="2481" y="176"/>
                </a:lnTo>
                <a:lnTo>
                  <a:pt x="2481" y="176"/>
                </a:lnTo>
                <a:lnTo>
                  <a:pt x="2442" y="141"/>
                </a:lnTo>
                <a:lnTo>
                  <a:pt x="2429" y="131"/>
                </a:lnTo>
                <a:lnTo>
                  <a:pt x="2414" y="123"/>
                </a:lnTo>
                <a:lnTo>
                  <a:pt x="2414" y="123"/>
                </a:lnTo>
                <a:lnTo>
                  <a:pt x="2397" y="116"/>
                </a:lnTo>
                <a:lnTo>
                  <a:pt x="2381" y="110"/>
                </a:lnTo>
                <a:lnTo>
                  <a:pt x="2374" y="106"/>
                </a:lnTo>
                <a:lnTo>
                  <a:pt x="2369" y="102"/>
                </a:lnTo>
                <a:lnTo>
                  <a:pt x="2364" y="99"/>
                </a:lnTo>
                <a:lnTo>
                  <a:pt x="2361" y="94"/>
                </a:lnTo>
                <a:lnTo>
                  <a:pt x="2361" y="94"/>
                </a:lnTo>
                <a:lnTo>
                  <a:pt x="2352" y="81"/>
                </a:lnTo>
                <a:lnTo>
                  <a:pt x="2342" y="66"/>
                </a:lnTo>
                <a:lnTo>
                  <a:pt x="2334" y="60"/>
                </a:lnTo>
                <a:lnTo>
                  <a:pt x="2328" y="56"/>
                </a:lnTo>
                <a:lnTo>
                  <a:pt x="2322" y="52"/>
                </a:lnTo>
                <a:lnTo>
                  <a:pt x="2318" y="51"/>
                </a:lnTo>
                <a:lnTo>
                  <a:pt x="2318" y="51"/>
                </a:lnTo>
                <a:lnTo>
                  <a:pt x="2308" y="50"/>
                </a:lnTo>
                <a:lnTo>
                  <a:pt x="2297" y="48"/>
                </a:lnTo>
                <a:lnTo>
                  <a:pt x="2291" y="48"/>
                </a:lnTo>
                <a:lnTo>
                  <a:pt x="2284" y="50"/>
                </a:lnTo>
                <a:lnTo>
                  <a:pt x="2277" y="52"/>
                </a:lnTo>
                <a:lnTo>
                  <a:pt x="2270" y="56"/>
                </a:lnTo>
                <a:lnTo>
                  <a:pt x="2270" y="56"/>
                </a:lnTo>
                <a:lnTo>
                  <a:pt x="2259" y="63"/>
                </a:lnTo>
                <a:lnTo>
                  <a:pt x="2252" y="68"/>
                </a:lnTo>
                <a:lnTo>
                  <a:pt x="2248" y="71"/>
                </a:lnTo>
                <a:lnTo>
                  <a:pt x="2246" y="74"/>
                </a:lnTo>
                <a:lnTo>
                  <a:pt x="2246" y="74"/>
                </a:lnTo>
                <a:lnTo>
                  <a:pt x="2249" y="65"/>
                </a:lnTo>
                <a:lnTo>
                  <a:pt x="2252" y="58"/>
                </a:lnTo>
                <a:lnTo>
                  <a:pt x="2252" y="50"/>
                </a:lnTo>
                <a:lnTo>
                  <a:pt x="2252" y="40"/>
                </a:lnTo>
                <a:lnTo>
                  <a:pt x="2248" y="32"/>
                </a:lnTo>
                <a:lnTo>
                  <a:pt x="2246" y="28"/>
                </a:lnTo>
                <a:lnTo>
                  <a:pt x="2242" y="24"/>
                </a:lnTo>
                <a:lnTo>
                  <a:pt x="2237" y="21"/>
                </a:lnTo>
                <a:lnTo>
                  <a:pt x="2231" y="17"/>
                </a:lnTo>
                <a:lnTo>
                  <a:pt x="2231" y="17"/>
                </a:lnTo>
                <a:lnTo>
                  <a:pt x="2221" y="11"/>
                </a:lnTo>
                <a:lnTo>
                  <a:pt x="2215" y="8"/>
                </a:lnTo>
                <a:lnTo>
                  <a:pt x="2211" y="2"/>
                </a:lnTo>
                <a:lnTo>
                  <a:pt x="2207" y="0"/>
                </a:lnTo>
                <a:lnTo>
                  <a:pt x="2203" y="0"/>
                </a:lnTo>
                <a:lnTo>
                  <a:pt x="2179" y="3"/>
                </a:lnTo>
                <a:lnTo>
                  <a:pt x="2179" y="3"/>
                </a:lnTo>
                <a:lnTo>
                  <a:pt x="2149" y="5"/>
                </a:lnTo>
                <a:lnTo>
                  <a:pt x="2130" y="8"/>
                </a:lnTo>
                <a:lnTo>
                  <a:pt x="2124" y="10"/>
                </a:lnTo>
                <a:lnTo>
                  <a:pt x="2119" y="11"/>
                </a:lnTo>
                <a:lnTo>
                  <a:pt x="2115" y="14"/>
                </a:lnTo>
                <a:lnTo>
                  <a:pt x="2112" y="17"/>
                </a:lnTo>
                <a:lnTo>
                  <a:pt x="2097" y="32"/>
                </a:lnTo>
                <a:lnTo>
                  <a:pt x="2097" y="32"/>
                </a:lnTo>
                <a:lnTo>
                  <a:pt x="2095" y="28"/>
                </a:lnTo>
                <a:lnTo>
                  <a:pt x="2087" y="22"/>
                </a:lnTo>
                <a:lnTo>
                  <a:pt x="2081" y="18"/>
                </a:lnTo>
                <a:lnTo>
                  <a:pt x="2073" y="15"/>
                </a:lnTo>
                <a:lnTo>
                  <a:pt x="2064" y="14"/>
                </a:lnTo>
                <a:lnTo>
                  <a:pt x="2054" y="12"/>
                </a:lnTo>
                <a:lnTo>
                  <a:pt x="2054" y="12"/>
                </a:lnTo>
                <a:lnTo>
                  <a:pt x="2045" y="12"/>
                </a:lnTo>
                <a:lnTo>
                  <a:pt x="2045" y="12"/>
                </a:lnTo>
                <a:lnTo>
                  <a:pt x="2046" y="12"/>
                </a:lnTo>
                <a:lnTo>
                  <a:pt x="2046" y="14"/>
                </a:lnTo>
                <a:lnTo>
                  <a:pt x="2046" y="14"/>
                </a:lnTo>
                <a:lnTo>
                  <a:pt x="2037" y="15"/>
                </a:lnTo>
                <a:lnTo>
                  <a:pt x="2016" y="17"/>
                </a:lnTo>
                <a:lnTo>
                  <a:pt x="2016" y="17"/>
                </a:lnTo>
                <a:lnTo>
                  <a:pt x="1981" y="20"/>
                </a:lnTo>
                <a:lnTo>
                  <a:pt x="1955" y="20"/>
                </a:lnTo>
                <a:lnTo>
                  <a:pt x="1925" y="20"/>
                </a:lnTo>
                <a:lnTo>
                  <a:pt x="1882" y="22"/>
                </a:lnTo>
                <a:lnTo>
                  <a:pt x="1882" y="22"/>
                </a:lnTo>
                <a:lnTo>
                  <a:pt x="1857" y="23"/>
                </a:lnTo>
                <a:lnTo>
                  <a:pt x="1833" y="23"/>
                </a:lnTo>
                <a:lnTo>
                  <a:pt x="1789" y="21"/>
                </a:lnTo>
                <a:lnTo>
                  <a:pt x="1768" y="21"/>
                </a:lnTo>
                <a:lnTo>
                  <a:pt x="1745" y="23"/>
                </a:lnTo>
                <a:lnTo>
                  <a:pt x="1721" y="26"/>
                </a:lnTo>
                <a:lnTo>
                  <a:pt x="1695" y="32"/>
                </a:lnTo>
                <a:lnTo>
                  <a:pt x="1695" y="32"/>
                </a:lnTo>
                <a:lnTo>
                  <a:pt x="1682" y="35"/>
                </a:lnTo>
                <a:lnTo>
                  <a:pt x="1671" y="39"/>
                </a:lnTo>
                <a:lnTo>
                  <a:pt x="1655" y="47"/>
                </a:lnTo>
                <a:lnTo>
                  <a:pt x="1643" y="54"/>
                </a:lnTo>
                <a:lnTo>
                  <a:pt x="1633" y="62"/>
                </a:lnTo>
                <a:lnTo>
                  <a:pt x="1623" y="68"/>
                </a:lnTo>
                <a:lnTo>
                  <a:pt x="1617" y="70"/>
                </a:lnTo>
                <a:lnTo>
                  <a:pt x="1610" y="71"/>
                </a:lnTo>
                <a:lnTo>
                  <a:pt x="1601" y="74"/>
                </a:lnTo>
                <a:lnTo>
                  <a:pt x="1592" y="75"/>
                </a:lnTo>
                <a:lnTo>
                  <a:pt x="1565" y="75"/>
                </a:lnTo>
                <a:lnTo>
                  <a:pt x="1565" y="75"/>
                </a:lnTo>
                <a:lnTo>
                  <a:pt x="1520" y="74"/>
                </a:lnTo>
                <a:lnTo>
                  <a:pt x="1497" y="75"/>
                </a:lnTo>
                <a:lnTo>
                  <a:pt x="1483" y="76"/>
                </a:lnTo>
                <a:lnTo>
                  <a:pt x="1465" y="75"/>
                </a:lnTo>
                <a:lnTo>
                  <a:pt x="1465" y="75"/>
                </a:lnTo>
                <a:lnTo>
                  <a:pt x="1430" y="72"/>
                </a:lnTo>
                <a:lnTo>
                  <a:pt x="1412" y="70"/>
                </a:lnTo>
                <a:lnTo>
                  <a:pt x="1412" y="70"/>
                </a:lnTo>
                <a:lnTo>
                  <a:pt x="1399" y="65"/>
                </a:lnTo>
                <a:lnTo>
                  <a:pt x="1377" y="57"/>
                </a:lnTo>
                <a:lnTo>
                  <a:pt x="1363" y="53"/>
                </a:lnTo>
                <a:lnTo>
                  <a:pt x="1347" y="48"/>
                </a:lnTo>
                <a:lnTo>
                  <a:pt x="1331" y="45"/>
                </a:lnTo>
                <a:lnTo>
                  <a:pt x="1312" y="41"/>
                </a:lnTo>
                <a:lnTo>
                  <a:pt x="1312" y="41"/>
                </a:lnTo>
                <a:lnTo>
                  <a:pt x="1280" y="38"/>
                </a:lnTo>
                <a:lnTo>
                  <a:pt x="1260" y="35"/>
                </a:lnTo>
                <a:lnTo>
                  <a:pt x="1242" y="35"/>
                </a:lnTo>
                <a:lnTo>
                  <a:pt x="1216" y="36"/>
                </a:lnTo>
                <a:lnTo>
                  <a:pt x="1216" y="36"/>
                </a:lnTo>
                <a:lnTo>
                  <a:pt x="1195" y="39"/>
                </a:lnTo>
                <a:lnTo>
                  <a:pt x="1170" y="42"/>
                </a:lnTo>
                <a:lnTo>
                  <a:pt x="1114" y="54"/>
                </a:lnTo>
                <a:lnTo>
                  <a:pt x="1043" y="70"/>
                </a:lnTo>
                <a:lnTo>
                  <a:pt x="1043" y="70"/>
                </a:lnTo>
                <a:close/>
                <a:moveTo>
                  <a:pt x="376" y="546"/>
                </a:moveTo>
                <a:lnTo>
                  <a:pt x="376" y="546"/>
                </a:lnTo>
                <a:lnTo>
                  <a:pt x="380" y="546"/>
                </a:lnTo>
                <a:lnTo>
                  <a:pt x="388" y="546"/>
                </a:lnTo>
                <a:lnTo>
                  <a:pt x="393" y="545"/>
                </a:lnTo>
                <a:lnTo>
                  <a:pt x="399" y="543"/>
                </a:lnTo>
                <a:lnTo>
                  <a:pt x="405" y="539"/>
                </a:lnTo>
                <a:lnTo>
                  <a:pt x="411" y="535"/>
                </a:lnTo>
                <a:lnTo>
                  <a:pt x="411" y="535"/>
                </a:lnTo>
                <a:lnTo>
                  <a:pt x="420" y="528"/>
                </a:lnTo>
                <a:lnTo>
                  <a:pt x="426" y="526"/>
                </a:lnTo>
                <a:lnTo>
                  <a:pt x="429" y="526"/>
                </a:lnTo>
                <a:lnTo>
                  <a:pt x="430" y="526"/>
                </a:lnTo>
                <a:lnTo>
                  <a:pt x="444" y="545"/>
                </a:lnTo>
                <a:lnTo>
                  <a:pt x="444" y="545"/>
                </a:lnTo>
                <a:lnTo>
                  <a:pt x="432" y="580"/>
                </a:lnTo>
                <a:lnTo>
                  <a:pt x="420" y="617"/>
                </a:lnTo>
                <a:lnTo>
                  <a:pt x="420" y="617"/>
                </a:lnTo>
                <a:lnTo>
                  <a:pt x="418" y="615"/>
                </a:lnTo>
                <a:lnTo>
                  <a:pt x="413" y="607"/>
                </a:lnTo>
                <a:lnTo>
                  <a:pt x="398" y="583"/>
                </a:lnTo>
                <a:lnTo>
                  <a:pt x="376" y="546"/>
                </a:lnTo>
                <a:lnTo>
                  <a:pt x="376" y="54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792E5D84-D073-40F8-8E25-A3D5364252E3}"/>
              </a:ext>
            </a:extLst>
          </p:cNvPr>
          <p:cNvSpPr>
            <a:spLocks noEditPoints="1"/>
          </p:cNvSpPr>
          <p:nvPr/>
        </p:nvSpPr>
        <p:spPr bwMode="auto">
          <a:xfrm>
            <a:off x="6697661" y="1323973"/>
            <a:ext cx="2446339" cy="1628777"/>
          </a:xfrm>
          <a:custGeom>
            <a:avLst/>
            <a:gdLst>
              <a:gd name="T0" fmla="*/ 206 w 1927"/>
              <a:gd name="T1" fmla="*/ 654 h 1283"/>
              <a:gd name="T2" fmla="*/ 126 w 1927"/>
              <a:gd name="T3" fmla="*/ 679 h 1283"/>
              <a:gd name="T4" fmla="*/ 19 w 1927"/>
              <a:gd name="T5" fmla="*/ 724 h 1283"/>
              <a:gd name="T6" fmla="*/ 1 w 1927"/>
              <a:gd name="T7" fmla="*/ 820 h 1283"/>
              <a:gd name="T8" fmla="*/ 14 w 1927"/>
              <a:gd name="T9" fmla="*/ 877 h 1283"/>
              <a:gd name="T10" fmla="*/ 20 w 1927"/>
              <a:gd name="T11" fmla="*/ 942 h 1283"/>
              <a:gd name="T12" fmla="*/ 92 w 1927"/>
              <a:gd name="T13" fmla="*/ 1000 h 1283"/>
              <a:gd name="T14" fmla="*/ 155 w 1927"/>
              <a:gd name="T15" fmla="*/ 1033 h 1283"/>
              <a:gd name="T16" fmla="*/ 196 w 1927"/>
              <a:gd name="T17" fmla="*/ 1040 h 1283"/>
              <a:gd name="T18" fmla="*/ 291 w 1927"/>
              <a:gd name="T19" fmla="*/ 1108 h 1283"/>
              <a:gd name="T20" fmla="*/ 326 w 1927"/>
              <a:gd name="T21" fmla="*/ 1189 h 1283"/>
              <a:gd name="T22" fmla="*/ 399 w 1927"/>
              <a:gd name="T23" fmla="*/ 1260 h 1283"/>
              <a:gd name="T24" fmla="*/ 460 w 1927"/>
              <a:gd name="T25" fmla="*/ 1280 h 1283"/>
              <a:gd name="T26" fmla="*/ 545 w 1927"/>
              <a:gd name="T27" fmla="*/ 1248 h 1283"/>
              <a:gd name="T28" fmla="*/ 594 w 1927"/>
              <a:gd name="T29" fmla="*/ 1108 h 1283"/>
              <a:gd name="T30" fmla="*/ 771 w 1927"/>
              <a:gd name="T31" fmla="*/ 1016 h 1283"/>
              <a:gd name="T32" fmla="*/ 953 w 1927"/>
              <a:gd name="T33" fmla="*/ 978 h 1283"/>
              <a:gd name="T34" fmla="*/ 1090 w 1927"/>
              <a:gd name="T35" fmla="*/ 956 h 1283"/>
              <a:gd name="T36" fmla="*/ 1173 w 1927"/>
              <a:gd name="T37" fmla="*/ 976 h 1283"/>
              <a:gd name="T38" fmla="*/ 1183 w 1927"/>
              <a:gd name="T39" fmla="*/ 935 h 1283"/>
              <a:gd name="T40" fmla="*/ 1199 w 1927"/>
              <a:gd name="T41" fmla="*/ 898 h 1283"/>
              <a:gd name="T42" fmla="*/ 1272 w 1927"/>
              <a:gd name="T43" fmla="*/ 886 h 1283"/>
              <a:gd name="T44" fmla="*/ 1631 w 1927"/>
              <a:gd name="T45" fmla="*/ 862 h 1283"/>
              <a:gd name="T46" fmla="*/ 1849 w 1927"/>
              <a:gd name="T47" fmla="*/ 844 h 1283"/>
              <a:gd name="T48" fmla="*/ 1916 w 1927"/>
              <a:gd name="T49" fmla="*/ 755 h 1283"/>
              <a:gd name="T50" fmla="*/ 1914 w 1927"/>
              <a:gd name="T51" fmla="*/ 666 h 1283"/>
              <a:gd name="T52" fmla="*/ 1816 w 1927"/>
              <a:gd name="T53" fmla="*/ 513 h 1283"/>
              <a:gd name="T54" fmla="*/ 1671 w 1927"/>
              <a:gd name="T55" fmla="*/ 297 h 1283"/>
              <a:gd name="T56" fmla="*/ 1643 w 1927"/>
              <a:gd name="T57" fmla="*/ 258 h 1283"/>
              <a:gd name="T58" fmla="*/ 1658 w 1927"/>
              <a:gd name="T59" fmla="*/ 100 h 1283"/>
              <a:gd name="T60" fmla="*/ 1663 w 1927"/>
              <a:gd name="T61" fmla="*/ 2 h 1283"/>
              <a:gd name="T62" fmla="*/ 1619 w 1927"/>
              <a:gd name="T63" fmla="*/ 33 h 1283"/>
              <a:gd name="T64" fmla="*/ 1557 w 1927"/>
              <a:gd name="T65" fmla="*/ 9 h 1283"/>
              <a:gd name="T66" fmla="*/ 1454 w 1927"/>
              <a:gd name="T67" fmla="*/ 111 h 1283"/>
              <a:gd name="T68" fmla="*/ 1392 w 1927"/>
              <a:gd name="T69" fmla="*/ 197 h 1283"/>
              <a:gd name="T70" fmla="*/ 1394 w 1927"/>
              <a:gd name="T71" fmla="*/ 275 h 1283"/>
              <a:gd name="T72" fmla="*/ 1351 w 1927"/>
              <a:gd name="T73" fmla="*/ 331 h 1283"/>
              <a:gd name="T74" fmla="*/ 1324 w 1927"/>
              <a:gd name="T75" fmla="*/ 382 h 1283"/>
              <a:gd name="T76" fmla="*/ 1304 w 1927"/>
              <a:gd name="T77" fmla="*/ 456 h 1283"/>
              <a:gd name="T78" fmla="*/ 1252 w 1927"/>
              <a:gd name="T79" fmla="*/ 471 h 1283"/>
              <a:gd name="T80" fmla="*/ 1031 w 1927"/>
              <a:gd name="T81" fmla="*/ 443 h 1283"/>
              <a:gd name="T82" fmla="*/ 982 w 1927"/>
              <a:gd name="T83" fmla="*/ 469 h 1283"/>
              <a:gd name="T84" fmla="*/ 774 w 1927"/>
              <a:gd name="T85" fmla="*/ 558 h 1283"/>
              <a:gd name="T86" fmla="*/ 580 w 1927"/>
              <a:gd name="T87" fmla="*/ 565 h 1283"/>
              <a:gd name="T88" fmla="*/ 430 w 1927"/>
              <a:gd name="T89" fmla="*/ 586 h 1283"/>
              <a:gd name="T90" fmla="*/ 1576 w 1927"/>
              <a:gd name="T91" fmla="*/ 358 h 1283"/>
              <a:gd name="T92" fmla="*/ 1563 w 1927"/>
              <a:gd name="T93" fmla="*/ 397 h 1283"/>
              <a:gd name="T94" fmla="*/ 1618 w 1927"/>
              <a:gd name="T95" fmla="*/ 573 h 1283"/>
              <a:gd name="T96" fmla="*/ 1630 w 1927"/>
              <a:gd name="T97" fmla="*/ 606 h 1283"/>
              <a:gd name="T98" fmla="*/ 1484 w 1927"/>
              <a:gd name="T99" fmla="*/ 550 h 1283"/>
              <a:gd name="T100" fmla="*/ 1481 w 1927"/>
              <a:gd name="T101" fmla="*/ 393 h 1283"/>
              <a:gd name="T102" fmla="*/ 1500 w 1927"/>
              <a:gd name="T103" fmla="*/ 367 h 1283"/>
              <a:gd name="T104" fmla="*/ 1460 w 1927"/>
              <a:gd name="T105" fmla="*/ 306 h 1283"/>
              <a:gd name="T106" fmla="*/ 1485 w 1927"/>
              <a:gd name="T107" fmla="*/ 297 h 1283"/>
              <a:gd name="T108" fmla="*/ 1504 w 1927"/>
              <a:gd name="T109" fmla="*/ 282 h 1283"/>
              <a:gd name="T110" fmla="*/ 1537 w 1927"/>
              <a:gd name="T111" fmla="*/ 307 h 1283"/>
              <a:gd name="T112" fmla="*/ 359 w 1927"/>
              <a:gd name="T113" fmla="*/ 1026 h 1283"/>
              <a:gd name="T114" fmla="*/ 400 w 1927"/>
              <a:gd name="T115" fmla="*/ 1001 h 1283"/>
              <a:gd name="T116" fmla="*/ 417 w 1927"/>
              <a:gd name="T117" fmla="*/ 968 h 1283"/>
              <a:gd name="T118" fmla="*/ 435 w 1927"/>
              <a:gd name="T119" fmla="*/ 1010 h 1283"/>
              <a:gd name="T120" fmla="*/ 413 w 1927"/>
              <a:gd name="T121" fmla="*/ 1052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27" h="1283">
                <a:moveTo>
                  <a:pt x="307" y="666"/>
                </a:moveTo>
                <a:lnTo>
                  <a:pt x="259" y="681"/>
                </a:lnTo>
                <a:lnTo>
                  <a:pt x="259" y="681"/>
                </a:lnTo>
                <a:lnTo>
                  <a:pt x="237" y="669"/>
                </a:lnTo>
                <a:lnTo>
                  <a:pt x="219" y="659"/>
                </a:lnTo>
                <a:lnTo>
                  <a:pt x="212" y="657"/>
                </a:lnTo>
                <a:lnTo>
                  <a:pt x="206" y="654"/>
                </a:lnTo>
                <a:lnTo>
                  <a:pt x="206" y="654"/>
                </a:lnTo>
                <a:lnTo>
                  <a:pt x="200" y="654"/>
                </a:lnTo>
                <a:lnTo>
                  <a:pt x="193" y="658"/>
                </a:lnTo>
                <a:lnTo>
                  <a:pt x="175" y="666"/>
                </a:lnTo>
                <a:lnTo>
                  <a:pt x="155" y="676"/>
                </a:lnTo>
                <a:lnTo>
                  <a:pt x="146" y="679"/>
                </a:lnTo>
                <a:lnTo>
                  <a:pt x="139" y="681"/>
                </a:lnTo>
                <a:lnTo>
                  <a:pt x="139" y="681"/>
                </a:lnTo>
                <a:lnTo>
                  <a:pt x="126" y="679"/>
                </a:lnTo>
                <a:lnTo>
                  <a:pt x="111" y="678"/>
                </a:lnTo>
                <a:lnTo>
                  <a:pt x="98" y="677"/>
                </a:lnTo>
                <a:lnTo>
                  <a:pt x="92" y="678"/>
                </a:lnTo>
                <a:lnTo>
                  <a:pt x="86" y="681"/>
                </a:lnTo>
                <a:lnTo>
                  <a:pt x="86" y="681"/>
                </a:lnTo>
                <a:lnTo>
                  <a:pt x="71" y="690"/>
                </a:lnTo>
                <a:lnTo>
                  <a:pt x="49" y="703"/>
                </a:lnTo>
                <a:lnTo>
                  <a:pt x="19" y="724"/>
                </a:lnTo>
                <a:lnTo>
                  <a:pt x="19" y="724"/>
                </a:lnTo>
                <a:lnTo>
                  <a:pt x="17" y="727"/>
                </a:lnTo>
                <a:lnTo>
                  <a:pt x="14" y="733"/>
                </a:lnTo>
                <a:lnTo>
                  <a:pt x="8" y="754"/>
                </a:lnTo>
                <a:lnTo>
                  <a:pt x="2" y="775"/>
                </a:lnTo>
                <a:lnTo>
                  <a:pt x="0" y="791"/>
                </a:lnTo>
                <a:lnTo>
                  <a:pt x="0" y="791"/>
                </a:lnTo>
                <a:lnTo>
                  <a:pt x="1" y="820"/>
                </a:lnTo>
                <a:lnTo>
                  <a:pt x="4" y="837"/>
                </a:lnTo>
                <a:lnTo>
                  <a:pt x="5" y="848"/>
                </a:lnTo>
                <a:lnTo>
                  <a:pt x="5" y="848"/>
                </a:lnTo>
                <a:lnTo>
                  <a:pt x="7" y="857"/>
                </a:lnTo>
                <a:lnTo>
                  <a:pt x="12" y="864"/>
                </a:lnTo>
                <a:lnTo>
                  <a:pt x="14" y="870"/>
                </a:lnTo>
                <a:lnTo>
                  <a:pt x="14" y="874"/>
                </a:lnTo>
                <a:lnTo>
                  <a:pt x="14" y="877"/>
                </a:lnTo>
                <a:lnTo>
                  <a:pt x="14" y="877"/>
                </a:lnTo>
                <a:lnTo>
                  <a:pt x="13" y="888"/>
                </a:lnTo>
                <a:lnTo>
                  <a:pt x="12" y="904"/>
                </a:lnTo>
                <a:lnTo>
                  <a:pt x="12" y="919"/>
                </a:lnTo>
                <a:lnTo>
                  <a:pt x="13" y="925"/>
                </a:lnTo>
                <a:lnTo>
                  <a:pt x="14" y="930"/>
                </a:lnTo>
                <a:lnTo>
                  <a:pt x="14" y="930"/>
                </a:lnTo>
                <a:lnTo>
                  <a:pt x="20" y="942"/>
                </a:lnTo>
                <a:lnTo>
                  <a:pt x="29" y="959"/>
                </a:lnTo>
                <a:lnTo>
                  <a:pt x="29" y="959"/>
                </a:lnTo>
                <a:lnTo>
                  <a:pt x="34" y="965"/>
                </a:lnTo>
                <a:lnTo>
                  <a:pt x="41" y="971"/>
                </a:lnTo>
                <a:lnTo>
                  <a:pt x="50" y="977"/>
                </a:lnTo>
                <a:lnTo>
                  <a:pt x="60" y="982"/>
                </a:lnTo>
                <a:lnTo>
                  <a:pt x="82" y="994"/>
                </a:lnTo>
                <a:lnTo>
                  <a:pt x="92" y="1000"/>
                </a:lnTo>
                <a:lnTo>
                  <a:pt x="101" y="1007"/>
                </a:lnTo>
                <a:lnTo>
                  <a:pt x="101" y="1007"/>
                </a:lnTo>
                <a:lnTo>
                  <a:pt x="115" y="1019"/>
                </a:lnTo>
                <a:lnTo>
                  <a:pt x="125" y="1025"/>
                </a:lnTo>
                <a:lnTo>
                  <a:pt x="134" y="1028"/>
                </a:lnTo>
                <a:lnTo>
                  <a:pt x="144" y="1031"/>
                </a:lnTo>
                <a:lnTo>
                  <a:pt x="144" y="1031"/>
                </a:lnTo>
                <a:lnTo>
                  <a:pt x="155" y="1033"/>
                </a:lnTo>
                <a:lnTo>
                  <a:pt x="165" y="1037"/>
                </a:lnTo>
                <a:lnTo>
                  <a:pt x="174" y="1040"/>
                </a:lnTo>
                <a:lnTo>
                  <a:pt x="179" y="1040"/>
                </a:lnTo>
                <a:lnTo>
                  <a:pt x="182" y="1040"/>
                </a:lnTo>
                <a:lnTo>
                  <a:pt x="182" y="1040"/>
                </a:lnTo>
                <a:lnTo>
                  <a:pt x="188" y="1039"/>
                </a:lnTo>
                <a:lnTo>
                  <a:pt x="192" y="1039"/>
                </a:lnTo>
                <a:lnTo>
                  <a:pt x="196" y="1040"/>
                </a:lnTo>
                <a:lnTo>
                  <a:pt x="206" y="1040"/>
                </a:lnTo>
                <a:lnTo>
                  <a:pt x="206" y="1040"/>
                </a:lnTo>
                <a:lnTo>
                  <a:pt x="220" y="1042"/>
                </a:lnTo>
                <a:lnTo>
                  <a:pt x="236" y="1043"/>
                </a:lnTo>
                <a:lnTo>
                  <a:pt x="254" y="1045"/>
                </a:lnTo>
                <a:lnTo>
                  <a:pt x="282" y="1082"/>
                </a:lnTo>
                <a:lnTo>
                  <a:pt x="282" y="1082"/>
                </a:lnTo>
                <a:lnTo>
                  <a:pt x="291" y="1108"/>
                </a:lnTo>
                <a:lnTo>
                  <a:pt x="298" y="1127"/>
                </a:lnTo>
                <a:lnTo>
                  <a:pt x="301" y="1135"/>
                </a:lnTo>
                <a:lnTo>
                  <a:pt x="302" y="1141"/>
                </a:lnTo>
                <a:lnTo>
                  <a:pt x="302" y="1141"/>
                </a:lnTo>
                <a:lnTo>
                  <a:pt x="303" y="1146"/>
                </a:lnTo>
                <a:lnTo>
                  <a:pt x="304" y="1151"/>
                </a:lnTo>
                <a:lnTo>
                  <a:pt x="310" y="1163"/>
                </a:lnTo>
                <a:lnTo>
                  <a:pt x="326" y="1189"/>
                </a:lnTo>
                <a:lnTo>
                  <a:pt x="326" y="1189"/>
                </a:lnTo>
                <a:lnTo>
                  <a:pt x="331" y="1196"/>
                </a:lnTo>
                <a:lnTo>
                  <a:pt x="337" y="1202"/>
                </a:lnTo>
                <a:lnTo>
                  <a:pt x="352" y="1218"/>
                </a:lnTo>
                <a:lnTo>
                  <a:pt x="369" y="1234"/>
                </a:lnTo>
                <a:lnTo>
                  <a:pt x="383" y="1247"/>
                </a:lnTo>
                <a:lnTo>
                  <a:pt x="383" y="1247"/>
                </a:lnTo>
                <a:lnTo>
                  <a:pt x="399" y="1260"/>
                </a:lnTo>
                <a:lnTo>
                  <a:pt x="407" y="1267"/>
                </a:lnTo>
                <a:lnTo>
                  <a:pt x="417" y="1273"/>
                </a:lnTo>
                <a:lnTo>
                  <a:pt x="428" y="1278"/>
                </a:lnTo>
                <a:lnTo>
                  <a:pt x="438" y="1282"/>
                </a:lnTo>
                <a:lnTo>
                  <a:pt x="449" y="1283"/>
                </a:lnTo>
                <a:lnTo>
                  <a:pt x="454" y="1282"/>
                </a:lnTo>
                <a:lnTo>
                  <a:pt x="460" y="1280"/>
                </a:lnTo>
                <a:lnTo>
                  <a:pt x="460" y="1280"/>
                </a:lnTo>
                <a:lnTo>
                  <a:pt x="472" y="1277"/>
                </a:lnTo>
                <a:lnTo>
                  <a:pt x="485" y="1274"/>
                </a:lnTo>
                <a:lnTo>
                  <a:pt x="498" y="1271"/>
                </a:lnTo>
                <a:lnTo>
                  <a:pt x="512" y="1267"/>
                </a:lnTo>
                <a:lnTo>
                  <a:pt x="525" y="1262"/>
                </a:lnTo>
                <a:lnTo>
                  <a:pt x="535" y="1255"/>
                </a:lnTo>
                <a:lnTo>
                  <a:pt x="540" y="1252"/>
                </a:lnTo>
                <a:lnTo>
                  <a:pt x="545" y="1248"/>
                </a:lnTo>
                <a:lnTo>
                  <a:pt x="549" y="1243"/>
                </a:lnTo>
                <a:lnTo>
                  <a:pt x="551" y="1237"/>
                </a:lnTo>
                <a:lnTo>
                  <a:pt x="551" y="1237"/>
                </a:lnTo>
                <a:lnTo>
                  <a:pt x="571" y="1181"/>
                </a:lnTo>
                <a:lnTo>
                  <a:pt x="581" y="1151"/>
                </a:lnTo>
                <a:lnTo>
                  <a:pt x="589" y="1122"/>
                </a:lnTo>
                <a:lnTo>
                  <a:pt x="589" y="1122"/>
                </a:lnTo>
                <a:lnTo>
                  <a:pt x="594" y="1108"/>
                </a:lnTo>
                <a:lnTo>
                  <a:pt x="600" y="1092"/>
                </a:lnTo>
                <a:lnTo>
                  <a:pt x="615" y="1061"/>
                </a:lnTo>
                <a:lnTo>
                  <a:pt x="628" y="1036"/>
                </a:lnTo>
                <a:lnTo>
                  <a:pt x="632" y="1026"/>
                </a:lnTo>
                <a:lnTo>
                  <a:pt x="632" y="1026"/>
                </a:lnTo>
                <a:lnTo>
                  <a:pt x="682" y="1022"/>
                </a:lnTo>
                <a:lnTo>
                  <a:pt x="726" y="1019"/>
                </a:lnTo>
                <a:lnTo>
                  <a:pt x="771" y="1016"/>
                </a:lnTo>
                <a:lnTo>
                  <a:pt x="771" y="1016"/>
                </a:lnTo>
                <a:lnTo>
                  <a:pt x="793" y="1015"/>
                </a:lnTo>
                <a:lnTo>
                  <a:pt x="817" y="1012"/>
                </a:lnTo>
                <a:lnTo>
                  <a:pt x="841" y="1007"/>
                </a:lnTo>
                <a:lnTo>
                  <a:pt x="866" y="1002"/>
                </a:lnTo>
                <a:lnTo>
                  <a:pt x="914" y="990"/>
                </a:lnTo>
                <a:lnTo>
                  <a:pt x="953" y="978"/>
                </a:lnTo>
                <a:lnTo>
                  <a:pt x="953" y="978"/>
                </a:lnTo>
                <a:lnTo>
                  <a:pt x="989" y="966"/>
                </a:lnTo>
                <a:lnTo>
                  <a:pt x="1009" y="961"/>
                </a:lnTo>
                <a:lnTo>
                  <a:pt x="1028" y="956"/>
                </a:lnTo>
                <a:lnTo>
                  <a:pt x="1047" y="954"/>
                </a:lnTo>
                <a:lnTo>
                  <a:pt x="1065" y="953"/>
                </a:lnTo>
                <a:lnTo>
                  <a:pt x="1073" y="953"/>
                </a:lnTo>
                <a:lnTo>
                  <a:pt x="1082" y="954"/>
                </a:lnTo>
                <a:lnTo>
                  <a:pt x="1090" y="956"/>
                </a:lnTo>
                <a:lnTo>
                  <a:pt x="1097" y="959"/>
                </a:lnTo>
                <a:lnTo>
                  <a:pt x="1097" y="959"/>
                </a:lnTo>
                <a:lnTo>
                  <a:pt x="1126" y="970"/>
                </a:lnTo>
                <a:lnTo>
                  <a:pt x="1139" y="973"/>
                </a:lnTo>
                <a:lnTo>
                  <a:pt x="1151" y="976"/>
                </a:lnTo>
                <a:lnTo>
                  <a:pt x="1161" y="977"/>
                </a:lnTo>
                <a:lnTo>
                  <a:pt x="1169" y="977"/>
                </a:lnTo>
                <a:lnTo>
                  <a:pt x="1173" y="976"/>
                </a:lnTo>
                <a:lnTo>
                  <a:pt x="1175" y="973"/>
                </a:lnTo>
                <a:lnTo>
                  <a:pt x="1177" y="971"/>
                </a:lnTo>
                <a:lnTo>
                  <a:pt x="1179" y="968"/>
                </a:lnTo>
                <a:lnTo>
                  <a:pt x="1179" y="968"/>
                </a:lnTo>
                <a:lnTo>
                  <a:pt x="1182" y="960"/>
                </a:lnTo>
                <a:lnTo>
                  <a:pt x="1183" y="954"/>
                </a:lnTo>
                <a:lnTo>
                  <a:pt x="1185" y="948"/>
                </a:lnTo>
                <a:lnTo>
                  <a:pt x="1183" y="935"/>
                </a:lnTo>
                <a:lnTo>
                  <a:pt x="1183" y="935"/>
                </a:lnTo>
                <a:lnTo>
                  <a:pt x="1183" y="922"/>
                </a:lnTo>
                <a:lnTo>
                  <a:pt x="1183" y="918"/>
                </a:lnTo>
                <a:lnTo>
                  <a:pt x="1185" y="916"/>
                </a:lnTo>
                <a:lnTo>
                  <a:pt x="1188" y="912"/>
                </a:lnTo>
                <a:lnTo>
                  <a:pt x="1193" y="906"/>
                </a:lnTo>
                <a:lnTo>
                  <a:pt x="1193" y="906"/>
                </a:lnTo>
                <a:lnTo>
                  <a:pt x="1199" y="898"/>
                </a:lnTo>
                <a:lnTo>
                  <a:pt x="1201" y="895"/>
                </a:lnTo>
                <a:lnTo>
                  <a:pt x="1206" y="892"/>
                </a:lnTo>
                <a:lnTo>
                  <a:pt x="1211" y="889"/>
                </a:lnTo>
                <a:lnTo>
                  <a:pt x="1217" y="888"/>
                </a:lnTo>
                <a:lnTo>
                  <a:pt x="1225" y="887"/>
                </a:lnTo>
                <a:lnTo>
                  <a:pt x="1236" y="887"/>
                </a:lnTo>
                <a:lnTo>
                  <a:pt x="1236" y="887"/>
                </a:lnTo>
                <a:lnTo>
                  <a:pt x="1272" y="886"/>
                </a:lnTo>
                <a:lnTo>
                  <a:pt x="1318" y="882"/>
                </a:lnTo>
                <a:lnTo>
                  <a:pt x="1318" y="882"/>
                </a:lnTo>
                <a:lnTo>
                  <a:pt x="1421" y="870"/>
                </a:lnTo>
                <a:lnTo>
                  <a:pt x="1477" y="865"/>
                </a:lnTo>
                <a:lnTo>
                  <a:pt x="1501" y="864"/>
                </a:lnTo>
                <a:lnTo>
                  <a:pt x="1519" y="863"/>
                </a:lnTo>
                <a:lnTo>
                  <a:pt x="1519" y="863"/>
                </a:lnTo>
                <a:lnTo>
                  <a:pt x="1631" y="862"/>
                </a:lnTo>
                <a:lnTo>
                  <a:pt x="1695" y="860"/>
                </a:lnTo>
                <a:lnTo>
                  <a:pt x="1719" y="859"/>
                </a:lnTo>
                <a:lnTo>
                  <a:pt x="1734" y="858"/>
                </a:lnTo>
                <a:lnTo>
                  <a:pt x="1734" y="858"/>
                </a:lnTo>
                <a:lnTo>
                  <a:pt x="1767" y="854"/>
                </a:lnTo>
                <a:lnTo>
                  <a:pt x="1810" y="851"/>
                </a:lnTo>
                <a:lnTo>
                  <a:pt x="1830" y="847"/>
                </a:lnTo>
                <a:lnTo>
                  <a:pt x="1849" y="844"/>
                </a:lnTo>
                <a:lnTo>
                  <a:pt x="1865" y="840"/>
                </a:lnTo>
                <a:lnTo>
                  <a:pt x="1870" y="837"/>
                </a:lnTo>
                <a:lnTo>
                  <a:pt x="1873" y="834"/>
                </a:lnTo>
                <a:lnTo>
                  <a:pt x="1873" y="834"/>
                </a:lnTo>
                <a:lnTo>
                  <a:pt x="1879" y="826"/>
                </a:lnTo>
                <a:lnTo>
                  <a:pt x="1887" y="815"/>
                </a:lnTo>
                <a:lnTo>
                  <a:pt x="1902" y="786"/>
                </a:lnTo>
                <a:lnTo>
                  <a:pt x="1916" y="755"/>
                </a:lnTo>
                <a:lnTo>
                  <a:pt x="1922" y="741"/>
                </a:lnTo>
                <a:lnTo>
                  <a:pt x="1926" y="729"/>
                </a:lnTo>
                <a:lnTo>
                  <a:pt x="1926" y="729"/>
                </a:lnTo>
                <a:lnTo>
                  <a:pt x="1927" y="723"/>
                </a:lnTo>
                <a:lnTo>
                  <a:pt x="1927" y="717"/>
                </a:lnTo>
                <a:lnTo>
                  <a:pt x="1925" y="701"/>
                </a:lnTo>
                <a:lnTo>
                  <a:pt x="1920" y="684"/>
                </a:lnTo>
                <a:lnTo>
                  <a:pt x="1914" y="666"/>
                </a:lnTo>
                <a:lnTo>
                  <a:pt x="1907" y="648"/>
                </a:lnTo>
                <a:lnTo>
                  <a:pt x="1900" y="633"/>
                </a:lnTo>
                <a:lnTo>
                  <a:pt x="1888" y="609"/>
                </a:lnTo>
                <a:lnTo>
                  <a:pt x="1888" y="609"/>
                </a:lnTo>
                <a:lnTo>
                  <a:pt x="1877" y="591"/>
                </a:lnTo>
                <a:lnTo>
                  <a:pt x="1861" y="569"/>
                </a:lnTo>
                <a:lnTo>
                  <a:pt x="1841" y="544"/>
                </a:lnTo>
                <a:lnTo>
                  <a:pt x="1816" y="513"/>
                </a:lnTo>
                <a:lnTo>
                  <a:pt x="1816" y="513"/>
                </a:lnTo>
                <a:lnTo>
                  <a:pt x="1799" y="491"/>
                </a:lnTo>
                <a:lnTo>
                  <a:pt x="1778" y="460"/>
                </a:lnTo>
                <a:lnTo>
                  <a:pt x="1731" y="389"/>
                </a:lnTo>
                <a:lnTo>
                  <a:pt x="1690" y="325"/>
                </a:lnTo>
                <a:lnTo>
                  <a:pt x="1672" y="297"/>
                </a:lnTo>
                <a:lnTo>
                  <a:pt x="1672" y="297"/>
                </a:lnTo>
                <a:lnTo>
                  <a:pt x="1671" y="297"/>
                </a:lnTo>
                <a:lnTo>
                  <a:pt x="1666" y="298"/>
                </a:lnTo>
                <a:lnTo>
                  <a:pt x="1653" y="306"/>
                </a:lnTo>
                <a:lnTo>
                  <a:pt x="1653" y="306"/>
                </a:lnTo>
                <a:lnTo>
                  <a:pt x="1649" y="293"/>
                </a:lnTo>
                <a:lnTo>
                  <a:pt x="1646" y="280"/>
                </a:lnTo>
                <a:lnTo>
                  <a:pt x="1643" y="268"/>
                </a:lnTo>
                <a:lnTo>
                  <a:pt x="1643" y="258"/>
                </a:lnTo>
                <a:lnTo>
                  <a:pt x="1643" y="258"/>
                </a:lnTo>
                <a:lnTo>
                  <a:pt x="1647" y="214"/>
                </a:lnTo>
                <a:lnTo>
                  <a:pt x="1648" y="162"/>
                </a:lnTo>
                <a:lnTo>
                  <a:pt x="1648" y="162"/>
                </a:lnTo>
                <a:lnTo>
                  <a:pt x="1648" y="143"/>
                </a:lnTo>
                <a:lnTo>
                  <a:pt x="1651" y="129"/>
                </a:lnTo>
                <a:lnTo>
                  <a:pt x="1653" y="117"/>
                </a:lnTo>
                <a:lnTo>
                  <a:pt x="1658" y="100"/>
                </a:lnTo>
                <a:lnTo>
                  <a:pt x="1658" y="100"/>
                </a:lnTo>
                <a:lnTo>
                  <a:pt x="1663" y="83"/>
                </a:lnTo>
                <a:lnTo>
                  <a:pt x="1666" y="68"/>
                </a:lnTo>
                <a:lnTo>
                  <a:pt x="1667" y="47"/>
                </a:lnTo>
                <a:lnTo>
                  <a:pt x="1667" y="18"/>
                </a:lnTo>
                <a:lnTo>
                  <a:pt x="1667" y="18"/>
                </a:lnTo>
                <a:lnTo>
                  <a:pt x="1666" y="11"/>
                </a:lnTo>
                <a:lnTo>
                  <a:pt x="1665" y="5"/>
                </a:lnTo>
                <a:lnTo>
                  <a:pt x="1663" y="2"/>
                </a:lnTo>
                <a:lnTo>
                  <a:pt x="1659" y="0"/>
                </a:lnTo>
                <a:lnTo>
                  <a:pt x="1655" y="0"/>
                </a:lnTo>
                <a:lnTo>
                  <a:pt x="1651" y="2"/>
                </a:lnTo>
                <a:lnTo>
                  <a:pt x="1642" y="8"/>
                </a:lnTo>
                <a:lnTo>
                  <a:pt x="1634" y="16"/>
                </a:lnTo>
                <a:lnTo>
                  <a:pt x="1627" y="23"/>
                </a:lnTo>
                <a:lnTo>
                  <a:pt x="1619" y="33"/>
                </a:lnTo>
                <a:lnTo>
                  <a:pt x="1619" y="33"/>
                </a:lnTo>
                <a:lnTo>
                  <a:pt x="1607" y="24"/>
                </a:lnTo>
                <a:lnTo>
                  <a:pt x="1593" y="16"/>
                </a:lnTo>
                <a:lnTo>
                  <a:pt x="1576" y="9"/>
                </a:lnTo>
                <a:lnTo>
                  <a:pt x="1576" y="9"/>
                </a:lnTo>
                <a:lnTo>
                  <a:pt x="1572" y="8"/>
                </a:lnTo>
                <a:lnTo>
                  <a:pt x="1567" y="8"/>
                </a:lnTo>
                <a:lnTo>
                  <a:pt x="1562" y="8"/>
                </a:lnTo>
                <a:lnTo>
                  <a:pt x="1557" y="9"/>
                </a:lnTo>
                <a:lnTo>
                  <a:pt x="1546" y="14"/>
                </a:lnTo>
                <a:lnTo>
                  <a:pt x="1536" y="21"/>
                </a:lnTo>
                <a:lnTo>
                  <a:pt x="1524" y="30"/>
                </a:lnTo>
                <a:lnTo>
                  <a:pt x="1513" y="41"/>
                </a:lnTo>
                <a:lnTo>
                  <a:pt x="1501" y="53"/>
                </a:lnTo>
                <a:lnTo>
                  <a:pt x="1490" y="66"/>
                </a:lnTo>
                <a:lnTo>
                  <a:pt x="1490" y="66"/>
                </a:lnTo>
                <a:lnTo>
                  <a:pt x="1454" y="111"/>
                </a:lnTo>
                <a:lnTo>
                  <a:pt x="1437" y="129"/>
                </a:lnTo>
                <a:lnTo>
                  <a:pt x="1418" y="148"/>
                </a:lnTo>
                <a:lnTo>
                  <a:pt x="1418" y="148"/>
                </a:lnTo>
                <a:lnTo>
                  <a:pt x="1413" y="153"/>
                </a:lnTo>
                <a:lnTo>
                  <a:pt x="1409" y="159"/>
                </a:lnTo>
                <a:lnTo>
                  <a:pt x="1401" y="171"/>
                </a:lnTo>
                <a:lnTo>
                  <a:pt x="1395" y="184"/>
                </a:lnTo>
                <a:lnTo>
                  <a:pt x="1392" y="197"/>
                </a:lnTo>
                <a:lnTo>
                  <a:pt x="1389" y="210"/>
                </a:lnTo>
                <a:lnTo>
                  <a:pt x="1389" y="220"/>
                </a:lnTo>
                <a:lnTo>
                  <a:pt x="1388" y="229"/>
                </a:lnTo>
                <a:lnTo>
                  <a:pt x="1389" y="234"/>
                </a:lnTo>
                <a:lnTo>
                  <a:pt x="1389" y="234"/>
                </a:lnTo>
                <a:lnTo>
                  <a:pt x="1391" y="245"/>
                </a:lnTo>
                <a:lnTo>
                  <a:pt x="1393" y="258"/>
                </a:lnTo>
                <a:lnTo>
                  <a:pt x="1394" y="275"/>
                </a:lnTo>
                <a:lnTo>
                  <a:pt x="1366" y="335"/>
                </a:lnTo>
                <a:lnTo>
                  <a:pt x="1366" y="335"/>
                </a:lnTo>
                <a:lnTo>
                  <a:pt x="1366" y="335"/>
                </a:lnTo>
                <a:lnTo>
                  <a:pt x="1364" y="333"/>
                </a:lnTo>
                <a:lnTo>
                  <a:pt x="1361" y="329"/>
                </a:lnTo>
                <a:lnTo>
                  <a:pt x="1357" y="329"/>
                </a:lnTo>
                <a:lnTo>
                  <a:pt x="1355" y="329"/>
                </a:lnTo>
                <a:lnTo>
                  <a:pt x="1351" y="331"/>
                </a:lnTo>
                <a:lnTo>
                  <a:pt x="1346" y="335"/>
                </a:lnTo>
                <a:lnTo>
                  <a:pt x="1346" y="335"/>
                </a:lnTo>
                <a:lnTo>
                  <a:pt x="1332" y="353"/>
                </a:lnTo>
                <a:lnTo>
                  <a:pt x="1328" y="359"/>
                </a:lnTo>
                <a:lnTo>
                  <a:pt x="1327" y="364"/>
                </a:lnTo>
                <a:lnTo>
                  <a:pt x="1327" y="364"/>
                </a:lnTo>
                <a:lnTo>
                  <a:pt x="1326" y="371"/>
                </a:lnTo>
                <a:lnTo>
                  <a:pt x="1324" y="382"/>
                </a:lnTo>
                <a:lnTo>
                  <a:pt x="1318" y="402"/>
                </a:lnTo>
                <a:lnTo>
                  <a:pt x="1318" y="402"/>
                </a:lnTo>
                <a:lnTo>
                  <a:pt x="1313" y="417"/>
                </a:lnTo>
                <a:lnTo>
                  <a:pt x="1310" y="425"/>
                </a:lnTo>
                <a:lnTo>
                  <a:pt x="1308" y="436"/>
                </a:lnTo>
                <a:lnTo>
                  <a:pt x="1308" y="436"/>
                </a:lnTo>
                <a:lnTo>
                  <a:pt x="1306" y="451"/>
                </a:lnTo>
                <a:lnTo>
                  <a:pt x="1304" y="456"/>
                </a:lnTo>
                <a:lnTo>
                  <a:pt x="1303" y="460"/>
                </a:lnTo>
                <a:lnTo>
                  <a:pt x="1303" y="460"/>
                </a:lnTo>
                <a:lnTo>
                  <a:pt x="1301" y="462"/>
                </a:lnTo>
                <a:lnTo>
                  <a:pt x="1295" y="463"/>
                </a:lnTo>
                <a:lnTo>
                  <a:pt x="1288" y="466"/>
                </a:lnTo>
                <a:lnTo>
                  <a:pt x="1277" y="468"/>
                </a:lnTo>
                <a:lnTo>
                  <a:pt x="1265" y="469"/>
                </a:lnTo>
                <a:lnTo>
                  <a:pt x="1252" y="471"/>
                </a:lnTo>
                <a:lnTo>
                  <a:pt x="1237" y="471"/>
                </a:lnTo>
                <a:lnTo>
                  <a:pt x="1222" y="469"/>
                </a:lnTo>
                <a:lnTo>
                  <a:pt x="1222" y="469"/>
                </a:lnTo>
                <a:lnTo>
                  <a:pt x="1054" y="450"/>
                </a:lnTo>
                <a:lnTo>
                  <a:pt x="1054" y="450"/>
                </a:lnTo>
                <a:lnTo>
                  <a:pt x="1047" y="449"/>
                </a:lnTo>
                <a:lnTo>
                  <a:pt x="1040" y="445"/>
                </a:lnTo>
                <a:lnTo>
                  <a:pt x="1031" y="443"/>
                </a:lnTo>
                <a:lnTo>
                  <a:pt x="1024" y="442"/>
                </a:lnTo>
                <a:lnTo>
                  <a:pt x="1015" y="443"/>
                </a:lnTo>
                <a:lnTo>
                  <a:pt x="1010" y="444"/>
                </a:lnTo>
                <a:lnTo>
                  <a:pt x="1005" y="447"/>
                </a:lnTo>
                <a:lnTo>
                  <a:pt x="1000" y="450"/>
                </a:lnTo>
                <a:lnTo>
                  <a:pt x="994" y="455"/>
                </a:lnTo>
                <a:lnTo>
                  <a:pt x="988" y="462"/>
                </a:lnTo>
                <a:lnTo>
                  <a:pt x="982" y="469"/>
                </a:lnTo>
                <a:lnTo>
                  <a:pt x="982" y="469"/>
                </a:lnTo>
                <a:lnTo>
                  <a:pt x="961" y="499"/>
                </a:lnTo>
                <a:lnTo>
                  <a:pt x="946" y="522"/>
                </a:lnTo>
                <a:lnTo>
                  <a:pt x="934" y="541"/>
                </a:lnTo>
                <a:lnTo>
                  <a:pt x="934" y="541"/>
                </a:lnTo>
                <a:lnTo>
                  <a:pt x="908" y="545"/>
                </a:lnTo>
                <a:lnTo>
                  <a:pt x="847" y="552"/>
                </a:lnTo>
                <a:lnTo>
                  <a:pt x="774" y="558"/>
                </a:lnTo>
                <a:lnTo>
                  <a:pt x="740" y="561"/>
                </a:lnTo>
                <a:lnTo>
                  <a:pt x="714" y="561"/>
                </a:lnTo>
                <a:lnTo>
                  <a:pt x="714" y="561"/>
                </a:lnTo>
                <a:lnTo>
                  <a:pt x="679" y="559"/>
                </a:lnTo>
                <a:lnTo>
                  <a:pt x="654" y="561"/>
                </a:lnTo>
                <a:lnTo>
                  <a:pt x="625" y="563"/>
                </a:lnTo>
                <a:lnTo>
                  <a:pt x="580" y="565"/>
                </a:lnTo>
                <a:lnTo>
                  <a:pt x="580" y="565"/>
                </a:lnTo>
                <a:lnTo>
                  <a:pt x="552" y="567"/>
                </a:lnTo>
                <a:lnTo>
                  <a:pt x="528" y="569"/>
                </a:lnTo>
                <a:lnTo>
                  <a:pt x="508" y="571"/>
                </a:lnTo>
                <a:lnTo>
                  <a:pt x="490" y="574"/>
                </a:lnTo>
                <a:lnTo>
                  <a:pt x="460" y="580"/>
                </a:lnTo>
                <a:lnTo>
                  <a:pt x="436" y="585"/>
                </a:lnTo>
                <a:lnTo>
                  <a:pt x="436" y="585"/>
                </a:lnTo>
                <a:lnTo>
                  <a:pt x="430" y="586"/>
                </a:lnTo>
                <a:lnTo>
                  <a:pt x="422" y="589"/>
                </a:lnTo>
                <a:lnTo>
                  <a:pt x="403" y="599"/>
                </a:lnTo>
                <a:lnTo>
                  <a:pt x="381" y="612"/>
                </a:lnTo>
                <a:lnTo>
                  <a:pt x="359" y="627"/>
                </a:lnTo>
                <a:lnTo>
                  <a:pt x="322" y="654"/>
                </a:lnTo>
                <a:lnTo>
                  <a:pt x="307" y="666"/>
                </a:lnTo>
                <a:lnTo>
                  <a:pt x="307" y="666"/>
                </a:lnTo>
                <a:close/>
                <a:moveTo>
                  <a:pt x="1576" y="358"/>
                </a:moveTo>
                <a:lnTo>
                  <a:pt x="1576" y="358"/>
                </a:lnTo>
                <a:lnTo>
                  <a:pt x="1573" y="363"/>
                </a:lnTo>
                <a:lnTo>
                  <a:pt x="1569" y="367"/>
                </a:lnTo>
                <a:lnTo>
                  <a:pt x="1566" y="377"/>
                </a:lnTo>
                <a:lnTo>
                  <a:pt x="1563" y="385"/>
                </a:lnTo>
                <a:lnTo>
                  <a:pt x="1562" y="393"/>
                </a:lnTo>
                <a:lnTo>
                  <a:pt x="1562" y="393"/>
                </a:lnTo>
                <a:lnTo>
                  <a:pt x="1563" y="397"/>
                </a:lnTo>
                <a:lnTo>
                  <a:pt x="1567" y="405"/>
                </a:lnTo>
                <a:lnTo>
                  <a:pt x="1574" y="421"/>
                </a:lnTo>
                <a:lnTo>
                  <a:pt x="1586" y="450"/>
                </a:lnTo>
                <a:lnTo>
                  <a:pt x="1586" y="450"/>
                </a:lnTo>
                <a:lnTo>
                  <a:pt x="1593" y="471"/>
                </a:lnTo>
                <a:lnTo>
                  <a:pt x="1599" y="492"/>
                </a:lnTo>
                <a:lnTo>
                  <a:pt x="1611" y="537"/>
                </a:lnTo>
                <a:lnTo>
                  <a:pt x="1618" y="573"/>
                </a:lnTo>
                <a:lnTo>
                  <a:pt x="1619" y="585"/>
                </a:lnTo>
                <a:lnTo>
                  <a:pt x="1619" y="589"/>
                </a:lnTo>
                <a:lnTo>
                  <a:pt x="1619" y="589"/>
                </a:lnTo>
                <a:lnTo>
                  <a:pt x="1619" y="592"/>
                </a:lnTo>
                <a:lnTo>
                  <a:pt x="1622" y="594"/>
                </a:lnTo>
                <a:lnTo>
                  <a:pt x="1629" y="600"/>
                </a:lnTo>
                <a:lnTo>
                  <a:pt x="1630" y="604"/>
                </a:lnTo>
                <a:lnTo>
                  <a:pt x="1630" y="606"/>
                </a:lnTo>
                <a:lnTo>
                  <a:pt x="1627" y="607"/>
                </a:lnTo>
                <a:lnTo>
                  <a:pt x="1619" y="609"/>
                </a:lnTo>
                <a:lnTo>
                  <a:pt x="1447" y="609"/>
                </a:lnTo>
                <a:lnTo>
                  <a:pt x="1447" y="609"/>
                </a:lnTo>
                <a:lnTo>
                  <a:pt x="1454" y="599"/>
                </a:lnTo>
                <a:lnTo>
                  <a:pt x="1470" y="575"/>
                </a:lnTo>
                <a:lnTo>
                  <a:pt x="1477" y="563"/>
                </a:lnTo>
                <a:lnTo>
                  <a:pt x="1484" y="550"/>
                </a:lnTo>
                <a:lnTo>
                  <a:pt x="1489" y="539"/>
                </a:lnTo>
                <a:lnTo>
                  <a:pt x="1490" y="535"/>
                </a:lnTo>
                <a:lnTo>
                  <a:pt x="1490" y="532"/>
                </a:lnTo>
                <a:lnTo>
                  <a:pt x="1490" y="532"/>
                </a:lnTo>
                <a:lnTo>
                  <a:pt x="1488" y="508"/>
                </a:lnTo>
                <a:lnTo>
                  <a:pt x="1485" y="466"/>
                </a:lnTo>
                <a:lnTo>
                  <a:pt x="1481" y="393"/>
                </a:lnTo>
                <a:lnTo>
                  <a:pt x="1481" y="393"/>
                </a:lnTo>
                <a:lnTo>
                  <a:pt x="1481" y="388"/>
                </a:lnTo>
                <a:lnTo>
                  <a:pt x="1482" y="384"/>
                </a:lnTo>
                <a:lnTo>
                  <a:pt x="1484" y="382"/>
                </a:lnTo>
                <a:lnTo>
                  <a:pt x="1486" y="378"/>
                </a:lnTo>
                <a:lnTo>
                  <a:pt x="1492" y="375"/>
                </a:lnTo>
                <a:lnTo>
                  <a:pt x="1497" y="371"/>
                </a:lnTo>
                <a:lnTo>
                  <a:pt x="1500" y="369"/>
                </a:lnTo>
                <a:lnTo>
                  <a:pt x="1500" y="367"/>
                </a:lnTo>
                <a:lnTo>
                  <a:pt x="1497" y="367"/>
                </a:lnTo>
                <a:lnTo>
                  <a:pt x="1489" y="365"/>
                </a:lnTo>
                <a:lnTo>
                  <a:pt x="1471" y="364"/>
                </a:lnTo>
                <a:lnTo>
                  <a:pt x="1471" y="364"/>
                </a:lnTo>
                <a:lnTo>
                  <a:pt x="1465" y="363"/>
                </a:lnTo>
                <a:lnTo>
                  <a:pt x="1465" y="363"/>
                </a:lnTo>
                <a:lnTo>
                  <a:pt x="1460" y="323"/>
                </a:lnTo>
                <a:lnTo>
                  <a:pt x="1460" y="306"/>
                </a:lnTo>
                <a:lnTo>
                  <a:pt x="1460" y="300"/>
                </a:lnTo>
                <a:lnTo>
                  <a:pt x="1461" y="297"/>
                </a:lnTo>
                <a:lnTo>
                  <a:pt x="1461" y="297"/>
                </a:lnTo>
                <a:lnTo>
                  <a:pt x="1463" y="294"/>
                </a:lnTo>
                <a:lnTo>
                  <a:pt x="1465" y="293"/>
                </a:lnTo>
                <a:lnTo>
                  <a:pt x="1469" y="294"/>
                </a:lnTo>
                <a:lnTo>
                  <a:pt x="1476" y="295"/>
                </a:lnTo>
                <a:lnTo>
                  <a:pt x="1485" y="297"/>
                </a:lnTo>
                <a:lnTo>
                  <a:pt x="1485" y="297"/>
                </a:lnTo>
                <a:lnTo>
                  <a:pt x="1490" y="297"/>
                </a:lnTo>
                <a:lnTo>
                  <a:pt x="1494" y="294"/>
                </a:lnTo>
                <a:lnTo>
                  <a:pt x="1496" y="293"/>
                </a:lnTo>
                <a:lnTo>
                  <a:pt x="1497" y="291"/>
                </a:lnTo>
                <a:lnTo>
                  <a:pt x="1498" y="286"/>
                </a:lnTo>
                <a:lnTo>
                  <a:pt x="1501" y="283"/>
                </a:lnTo>
                <a:lnTo>
                  <a:pt x="1504" y="282"/>
                </a:lnTo>
                <a:lnTo>
                  <a:pt x="1504" y="282"/>
                </a:lnTo>
                <a:lnTo>
                  <a:pt x="1512" y="282"/>
                </a:lnTo>
                <a:lnTo>
                  <a:pt x="1515" y="283"/>
                </a:lnTo>
                <a:lnTo>
                  <a:pt x="1519" y="287"/>
                </a:lnTo>
                <a:lnTo>
                  <a:pt x="1524" y="292"/>
                </a:lnTo>
                <a:lnTo>
                  <a:pt x="1524" y="292"/>
                </a:lnTo>
                <a:lnTo>
                  <a:pt x="1530" y="298"/>
                </a:lnTo>
                <a:lnTo>
                  <a:pt x="1537" y="307"/>
                </a:lnTo>
                <a:lnTo>
                  <a:pt x="1552" y="335"/>
                </a:lnTo>
                <a:lnTo>
                  <a:pt x="1552" y="335"/>
                </a:lnTo>
                <a:lnTo>
                  <a:pt x="1557" y="342"/>
                </a:lnTo>
                <a:lnTo>
                  <a:pt x="1563" y="348"/>
                </a:lnTo>
                <a:lnTo>
                  <a:pt x="1570" y="353"/>
                </a:lnTo>
                <a:lnTo>
                  <a:pt x="1576" y="358"/>
                </a:lnTo>
                <a:lnTo>
                  <a:pt x="1576" y="358"/>
                </a:lnTo>
                <a:close/>
                <a:moveTo>
                  <a:pt x="359" y="1026"/>
                </a:moveTo>
                <a:lnTo>
                  <a:pt x="355" y="1016"/>
                </a:lnTo>
                <a:lnTo>
                  <a:pt x="379" y="1012"/>
                </a:lnTo>
                <a:lnTo>
                  <a:pt x="379" y="1012"/>
                </a:lnTo>
                <a:lnTo>
                  <a:pt x="386" y="1007"/>
                </a:lnTo>
                <a:lnTo>
                  <a:pt x="392" y="1004"/>
                </a:lnTo>
                <a:lnTo>
                  <a:pt x="398" y="1002"/>
                </a:lnTo>
                <a:lnTo>
                  <a:pt x="398" y="1002"/>
                </a:lnTo>
                <a:lnTo>
                  <a:pt x="400" y="1001"/>
                </a:lnTo>
                <a:lnTo>
                  <a:pt x="400" y="1000"/>
                </a:lnTo>
                <a:lnTo>
                  <a:pt x="401" y="996"/>
                </a:lnTo>
                <a:lnTo>
                  <a:pt x="401" y="992"/>
                </a:lnTo>
                <a:lnTo>
                  <a:pt x="403" y="988"/>
                </a:lnTo>
                <a:lnTo>
                  <a:pt x="403" y="988"/>
                </a:lnTo>
                <a:lnTo>
                  <a:pt x="406" y="982"/>
                </a:lnTo>
                <a:lnTo>
                  <a:pt x="411" y="976"/>
                </a:lnTo>
                <a:lnTo>
                  <a:pt x="417" y="968"/>
                </a:lnTo>
                <a:lnTo>
                  <a:pt x="417" y="968"/>
                </a:lnTo>
                <a:lnTo>
                  <a:pt x="419" y="980"/>
                </a:lnTo>
                <a:lnTo>
                  <a:pt x="422" y="997"/>
                </a:lnTo>
                <a:lnTo>
                  <a:pt x="422" y="1007"/>
                </a:lnTo>
                <a:lnTo>
                  <a:pt x="422" y="1007"/>
                </a:lnTo>
                <a:lnTo>
                  <a:pt x="428" y="1007"/>
                </a:lnTo>
                <a:lnTo>
                  <a:pt x="432" y="1009"/>
                </a:lnTo>
                <a:lnTo>
                  <a:pt x="435" y="1010"/>
                </a:lnTo>
                <a:lnTo>
                  <a:pt x="436" y="1012"/>
                </a:lnTo>
                <a:lnTo>
                  <a:pt x="436" y="1012"/>
                </a:lnTo>
                <a:lnTo>
                  <a:pt x="436" y="1014"/>
                </a:lnTo>
                <a:lnTo>
                  <a:pt x="436" y="1016"/>
                </a:lnTo>
                <a:lnTo>
                  <a:pt x="432" y="1022"/>
                </a:lnTo>
                <a:lnTo>
                  <a:pt x="417" y="1045"/>
                </a:lnTo>
                <a:lnTo>
                  <a:pt x="417" y="1045"/>
                </a:lnTo>
                <a:lnTo>
                  <a:pt x="413" y="1052"/>
                </a:lnTo>
                <a:lnTo>
                  <a:pt x="411" y="1057"/>
                </a:lnTo>
                <a:lnTo>
                  <a:pt x="410" y="1063"/>
                </a:lnTo>
                <a:lnTo>
                  <a:pt x="410" y="1067"/>
                </a:lnTo>
                <a:lnTo>
                  <a:pt x="411" y="1072"/>
                </a:lnTo>
                <a:lnTo>
                  <a:pt x="412" y="1074"/>
                </a:lnTo>
                <a:lnTo>
                  <a:pt x="359" y="10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AB38883E-52C8-42B8-BB32-C008F0906FA0}"/>
              </a:ext>
            </a:extLst>
          </p:cNvPr>
          <p:cNvSpPr>
            <a:spLocks noEditPoints="1"/>
          </p:cNvSpPr>
          <p:nvPr/>
        </p:nvSpPr>
        <p:spPr bwMode="auto">
          <a:xfrm>
            <a:off x="3724646" y="4443412"/>
            <a:ext cx="2487613" cy="1500188"/>
          </a:xfrm>
          <a:custGeom>
            <a:avLst/>
            <a:gdLst>
              <a:gd name="T0" fmla="*/ 378 w 1567"/>
              <a:gd name="T1" fmla="*/ 52 h 945"/>
              <a:gd name="T2" fmla="*/ 281 w 1567"/>
              <a:gd name="T3" fmla="*/ 47 h 945"/>
              <a:gd name="T4" fmla="*/ 241 w 1567"/>
              <a:gd name="T5" fmla="*/ 84 h 945"/>
              <a:gd name="T6" fmla="*/ 206 w 1567"/>
              <a:gd name="T7" fmla="*/ 149 h 945"/>
              <a:gd name="T8" fmla="*/ 196 w 1567"/>
              <a:gd name="T9" fmla="*/ 302 h 945"/>
              <a:gd name="T10" fmla="*/ 115 w 1567"/>
              <a:gd name="T11" fmla="*/ 337 h 945"/>
              <a:gd name="T12" fmla="*/ 58 w 1567"/>
              <a:gd name="T13" fmla="*/ 332 h 945"/>
              <a:gd name="T14" fmla="*/ 11 w 1567"/>
              <a:gd name="T15" fmla="*/ 351 h 945"/>
              <a:gd name="T16" fmla="*/ 21 w 1567"/>
              <a:gd name="T17" fmla="*/ 359 h 945"/>
              <a:gd name="T18" fmla="*/ 10 w 1567"/>
              <a:gd name="T19" fmla="*/ 372 h 945"/>
              <a:gd name="T20" fmla="*/ 1 w 1567"/>
              <a:gd name="T21" fmla="*/ 398 h 945"/>
              <a:gd name="T22" fmla="*/ 53 w 1567"/>
              <a:gd name="T23" fmla="*/ 445 h 945"/>
              <a:gd name="T24" fmla="*/ 84 w 1567"/>
              <a:gd name="T25" fmla="*/ 464 h 945"/>
              <a:gd name="T26" fmla="*/ 140 w 1567"/>
              <a:gd name="T27" fmla="*/ 443 h 945"/>
              <a:gd name="T28" fmla="*/ 215 w 1567"/>
              <a:gd name="T29" fmla="*/ 452 h 945"/>
              <a:gd name="T30" fmla="*/ 234 w 1567"/>
              <a:gd name="T31" fmla="*/ 662 h 945"/>
              <a:gd name="T32" fmla="*/ 270 w 1567"/>
              <a:gd name="T33" fmla="*/ 678 h 945"/>
              <a:gd name="T34" fmla="*/ 240 w 1567"/>
              <a:gd name="T35" fmla="*/ 743 h 945"/>
              <a:gd name="T36" fmla="*/ 201 w 1567"/>
              <a:gd name="T37" fmla="*/ 767 h 945"/>
              <a:gd name="T38" fmla="*/ 80 w 1567"/>
              <a:gd name="T39" fmla="*/ 821 h 945"/>
              <a:gd name="T40" fmla="*/ 73 w 1567"/>
              <a:gd name="T41" fmla="*/ 847 h 945"/>
              <a:gd name="T42" fmla="*/ 135 w 1567"/>
              <a:gd name="T43" fmla="*/ 899 h 945"/>
              <a:gd name="T44" fmla="*/ 200 w 1567"/>
              <a:gd name="T45" fmla="*/ 899 h 945"/>
              <a:gd name="T46" fmla="*/ 308 w 1567"/>
              <a:gd name="T47" fmla="*/ 866 h 945"/>
              <a:gd name="T48" fmla="*/ 367 w 1567"/>
              <a:gd name="T49" fmla="*/ 856 h 945"/>
              <a:gd name="T50" fmla="*/ 415 w 1567"/>
              <a:gd name="T51" fmla="*/ 859 h 945"/>
              <a:gd name="T52" fmla="*/ 440 w 1567"/>
              <a:gd name="T53" fmla="*/ 924 h 945"/>
              <a:gd name="T54" fmla="*/ 479 w 1567"/>
              <a:gd name="T55" fmla="*/ 945 h 945"/>
              <a:gd name="T56" fmla="*/ 618 w 1567"/>
              <a:gd name="T57" fmla="*/ 912 h 945"/>
              <a:gd name="T58" fmla="*/ 729 w 1567"/>
              <a:gd name="T59" fmla="*/ 813 h 945"/>
              <a:gd name="T60" fmla="*/ 797 w 1567"/>
              <a:gd name="T61" fmla="*/ 758 h 945"/>
              <a:gd name="T62" fmla="*/ 836 w 1567"/>
              <a:gd name="T63" fmla="*/ 713 h 945"/>
              <a:gd name="T64" fmla="*/ 873 w 1567"/>
              <a:gd name="T65" fmla="*/ 620 h 945"/>
              <a:gd name="T66" fmla="*/ 985 w 1567"/>
              <a:gd name="T67" fmla="*/ 614 h 945"/>
              <a:gd name="T68" fmla="*/ 1073 w 1567"/>
              <a:gd name="T69" fmla="*/ 545 h 945"/>
              <a:gd name="T70" fmla="*/ 1146 w 1567"/>
              <a:gd name="T71" fmla="*/ 504 h 945"/>
              <a:gd name="T72" fmla="*/ 1168 w 1567"/>
              <a:gd name="T73" fmla="*/ 490 h 945"/>
              <a:gd name="T74" fmla="*/ 1171 w 1567"/>
              <a:gd name="T75" fmla="*/ 382 h 945"/>
              <a:gd name="T76" fmla="*/ 1290 w 1567"/>
              <a:gd name="T77" fmla="*/ 480 h 945"/>
              <a:gd name="T78" fmla="*/ 1386 w 1567"/>
              <a:gd name="T79" fmla="*/ 538 h 945"/>
              <a:gd name="T80" fmla="*/ 1441 w 1567"/>
              <a:gd name="T81" fmla="*/ 512 h 945"/>
              <a:gd name="T82" fmla="*/ 1456 w 1567"/>
              <a:gd name="T83" fmla="*/ 528 h 945"/>
              <a:gd name="T84" fmla="*/ 1491 w 1567"/>
              <a:gd name="T85" fmla="*/ 533 h 945"/>
              <a:gd name="T86" fmla="*/ 1506 w 1567"/>
              <a:gd name="T87" fmla="*/ 555 h 945"/>
              <a:gd name="T88" fmla="*/ 1542 w 1567"/>
              <a:gd name="T89" fmla="*/ 561 h 945"/>
              <a:gd name="T90" fmla="*/ 1565 w 1567"/>
              <a:gd name="T91" fmla="*/ 549 h 945"/>
              <a:gd name="T92" fmla="*/ 1566 w 1567"/>
              <a:gd name="T93" fmla="*/ 512 h 945"/>
              <a:gd name="T94" fmla="*/ 1566 w 1567"/>
              <a:gd name="T95" fmla="*/ 467 h 945"/>
              <a:gd name="T96" fmla="*/ 1527 w 1567"/>
              <a:gd name="T97" fmla="*/ 442 h 945"/>
              <a:gd name="T98" fmla="*/ 1486 w 1567"/>
              <a:gd name="T99" fmla="*/ 435 h 945"/>
              <a:gd name="T100" fmla="*/ 1425 w 1567"/>
              <a:gd name="T101" fmla="*/ 388 h 945"/>
              <a:gd name="T102" fmla="*/ 1312 w 1567"/>
              <a:gd name="T103" fmla="*/ 319 h 945"/>
              <a:gd name="T104" fmla="*/ 1166 w 1567"/>
              <a:gd name="T105" fmla="*/ 196 h 945"/>
              <a:gd name="T106" fmla="*/ 1038 w 1567"/>
              <a:gd name="T107" fmla="*/ 139 h 945"/>
              <a:gd name="T108" fmla="*/ 976 w 1567"/>
              <a:gd name="T109" fmla="*/ 131 h 945"/>
              <a:gd name="T110" fmla="*/ 923 w 1567"/>
              <a:gd name="T111" fmla="*/ 82 h 945"/>
              <a:gd name="T112" fmla="*/ 901 w 1567"/>
              <a:gd name="T113" fmla="*/ 66 h 945"/>
              <a:gd name="T114" fmla="*/ 783 w 1567"/>
              <a:gd name="T115" fmla="*/ 16 h 945"/>
              <a:gd name="T116" fmla="*/ 718 w 1567"/>
              <a:gd name="T117" fmla="*/ 0 h 945"/>
              <a:gd name="T118" fmla="*/ 644 w 1567"/>
              <a:gd name="T119" fmla="*/ 13 h 945"/>
              <a:gd name="T120" fmla="*/ 598 w 1567"/>
              <a:gd name="T121" fmla="*/ 64 h 945"/>
              <a:gd name="T122" fmla="*/ 480 w 1567"/>
              <a:gd name="T123" fmla="*/ 678 h 945"/>
              <a:gd name="T124" fmla="*/ 503 w 1567"/>
              <a:gd name="T125" fmla="*/ 731 h 9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67" h="945">
                <a:moveTo>
                  <a:pt x="570" y="206"/>
                </a:moveTo>
                <a:lnTo>
                  <a:pt x="570" y="206"/>
                </a:lnTo>
                <a:lnTo>
                  <a:pt x="540" y="180"/>
                </a:lnTo>
                <a:lnTo>
                  <a:pt x="470" y="121"/>
                </a:lnTo>
                <a:lnTo>
                  <a:pt x="430" y="90"/>
                </a:lnTo>
                <a:lnTo>
                  <a:pt x="394" y="62"/>
                </a:lnTo>
                <a:lnTo>
                  <a:pt x="378" y="52"/>
                </a:lnTo>
                <a:lnTo>
                  <a:pt x="364" y="43"/>
                </a:lnTo>
                <a:lnTo>
                  <a:pt x="353" y="38"/>
                </a:lnTo>
                <a:lnTo>
                  <a:pt x="345" y="36"/>
                </a:lnTo>
                <a:lnTo>
                  <a:pt x="345" y="36"/>
                </a:lnTo>
                <a:lnTo>
                  <a:pt x="322" y="37"/>
                </a:lnTo>
                <a:lnTo>
                  <a:pt x="300" y="41"/>
                </a:lnTo>
                <a:lnTo>
                  <a:pt x="281" y="47"/>
                </a:lnTo>
                <a:lnTo>
                  <a:pt x="273" y="51"/>
                </a:lnTo>
                <a:lnTo>
                  <a:pt x="265" y="56"/>
                </a:lnTo>
                <a:lnTo>
                  <a:pt x="265" y="56"/>
                </a:lnTo>
                <a:lnTo>
                  <a:pt x="258" y="61"/>
                </a:lnTo>
                <a:lnTo>
                  <a:pt x="251" y="69"/>
                </a:lnTo>
                <a:lnTo>
                  <a:pt x="246" y="76"/>
                </a:lnTo>
                <a:lnTo>
                  <a:pt x="241" y="84"/>
                </a:lnTo>
                <a:lnTo>
                  <a:pt x="230" y="101"/>
                </a:lnTo>
                <a:lnTo>
                  <a:pt x="225" y="109"/>
                </a:lnTo>
                <a:lnTo>
                  <a:pt x="220" y="116"/>
                </a:lnTo>
                <a:lnTo>
                  <a:pt x="220" y="116"/>
                </a:lnTo>
                <a:lnTo>
                  <a:pt x="215" y="125"/>
                </a:lnTo>
                <a:lnTo>
                  <a:pt x="210" y="136"/>
                </a:lnTo>
                <a:lnTo>
                  <a:pt x="206" y="149"/>
                </a:lnTo>
                <a:lnTo>
                  <a:pt x="203" y="163"/>
                </a:lnTo>
                <a:lnTo>
                  <a:pt x="198" y="190"/>
                </a:lnTo>
                <a:lnTo>
                  <a:pt x="195" y="211"/>
                </a:lnTo>
                <a:lnTo>
                  <a:pt x="195" y="211"/>
                </a:lnTo>
                <a:lnTo>
                  <a:pt x="195" y="224"/>
                </a:lnTo>
                <a:lnTo>
                  <a:pt x="195" y="245"/>
                </a:lnTo>
                <a:lnTo>
                  <a:pt x="196" y="302"/>
                </a:lnTo>
                <a:lnTo>
                  <a:pt x="200" y="377"/>
                </a:lnTo>
                <a:lnTo>
                  <a:pt x="155" y="367"/>
                </a:lnTo>
                <a:lnTo>
                  <a:pt x="155" y="367"/>
                </a:lnTo>
                <a:lnTo>
                  <a:pt x="138" y="353"/>
                </a:lnTo>
                <a:lnTo>
                  <a:pt x="125" y="343"/>
                </a:lnTo>
                <a:lnTo>
                  <a:pt x="115" y="337"/>
                </a:lnTo>
                <a:lnTo>
                  <a:pt x="115" y="337"/>
                </a:lnTo>
                <a:lnTo>
                  <a:pt x="109" y="336"/>
                </a:lnTo>
                <a:lnTo>
                  <a:pt x="100" y="337"/>
                </a:lnTo>
                <a:lnTo>
                  <a:pt x="90" y="338"/>
                </a:lnTo>
                <a:lnTo>
                  <a:pt x="80" y="337"/>
                </a:lnTo>
                <a:lnTo>
                  <a:pt x="80" y="337"/>
                </a:lnTo>
                <a:lnTo>
                  <a:pt x="64" y="333"/>
                </a:lnTo>
                <a:lnTo>
                  <a:pt x="58" y="332"/>
                </a:lnTo>
                <a:lnTo>
                  <a:pt x="50" y="332"/>
                </a:lnTo>
                <a:lnTo>
                  <a:pt x="50" y="332"/>
                </a:lnTo>
                <a:lnTo>
                  <a:pt x="45" y="333"/>
                </a:lnTo>
                <a:lnTo>
                  <a:pt x="39" y="336"/>
                </a:lnTo>
                <a:lnTo>
                  <a:pt x="24" y="342"/>
                </a:lnTo>
                <a:lnTo>
                  <a:pt x="16" y="347"/>
                </a:lnTo>
                <a:lnTo>
                  <a:pt x="11" y="351"/>
                </a:lnTo>
                <a:lnTo>
                  <a:pt x="9" y="354"/>
                </a:lnTo>
                <a:lnTo>
                  <a:pt x="9" y="356"/>
                </a:lnTo>
                <a:lnTo>
                  <a:pt x="10" y="357"/>
                </a:lnTo>
                <a:lnTo>
                  <a:pt x="10" y="357"/>
                </a:lnTo>
                <a:lnTo>
                  <a:pt x="15" y="359"/>
                </a:lnTo>
                <a:lnTo>
                  <a:pt x="20" y="359"/>
                </a:lnTo>
                <a:lnTo>
                  <a:pt x="21" y="359"/>
                </a:lnTo>
                <a:lnTo>
                  <a:pt x="20" y="362"/>
                </a:lnTo>
                <a:lnTo>
                  <a:pt x="20" y="362"/>
                </a:lnTo>
                <a:lnTo>
                  <a:pt x="18" y="364"/>
                </a:lnTo>
                <a:lnTo>
                  <a:pt x="16" y="367"/>
                </a:lnTo>
                <a:lnTo>
                  <a:pt x="15" y="370"/>
                </a:lnTo>
                <a:lnTo>
                  <a:pt x="10" y="372"/>
                </a:lnTo>
                <a:lnTo>
                  <a:pt x="10" y="372"/>
                </a:lnTo>
                <a:lnTo>
                  <a:pt x="5" y="376"/>
                </a:lnTo>
                <a:lnTo>
                  <a:pt x="1" y="380"/>
                </a:lnTo>
                <a:lnTo>
                  <a:pt x="0" y="383"/>
                </a:lnTo>
                <a:lnTo>
                  <a:pt x="0" y="387"/>
                </a:lnTo>
                <a:lnTo>
                  <a:pt x="0" y="387"/>
                </a:lnTo>
                <a:lnTo>
                  <a:pt x="0" y="392"/>
                </a:lnTo>
                <a:lnTo>
                  <a:pt x="1" y="398"/>
                </a:lnTo>
                <a:lnTo>
                  <a:pt x="3" y="403"/>
                </a:lnTo>
                <a:lnTo>
                  <a:pt x="5" y="407"/>
                </a:lnTo>
                <a:lnTo>
                  <a:pt x="10" y="412"/>
                </a:lnTo>
                <a:lnTo>
                  <a:pt x="15" y="417"/>
                </a:lnTo>
                <a:lnTo>
                  <a:pt x="15" y="417"/>
                </a:lnTo>
                <a:lnTo>
                  <a:pt x="40" y="436"/>
                </a:lnTo>
                <a:lnTo>
                  <a:pt x="53" y="445"/>
                </a:lnTo>
                <a:lnTo>
                  <a:pt x="65" y="452"/>
                </a:lnTo>
                <a:lnTo>
                  <a:pt x="65" y="452"/>
                </a:lnTo>
                <a:lnTo>
                  <a:pt x="70" y="456"/>
                </a:lnTo>
                <a:lnTo>
                  <a:pt x="74" y="459"/>
                </a:lnTo>
                <a:lnTo>
                  <a:pt x="79" y="462"/>
                </a:lnTo>
                <a:lnTo>
                  <a:pt x="81" y="464"/>
                </a:lnTo>
                <a:lnTo>
                  <a:pt x="84" y="464"/>
                </a:lnTo>
                <a:lnTo>
                  <a:pt x="95" y="462"/>
                </a:lnTo>
                <a:lnTo>
                  <a:pt x="95" y="462"/>
                </a:lnTo>
                <a:lnTo>
                  <a:pt x="109" y="459"/>
                </a:lnTo>
                <a:lnTo>
                  <a:pt x="120" y="455"/>
                </a:lnTo>
                <a:lnTo>
                  <a:pt x="135" y="447"/>
                </a:lnTo>
                <a:lnTo>
                  <a:pt x="135" y="447"/>
                </a:lnTo>
                <a:lnTo>
                  <a:pt x="140" y="443"/>
                </a:lnTo>
                <a:lnTo>
                  <a:pt x="144" y="441"/>
                </a:lnTo>
                <a:lnTo>
                  <a:pt x="148" y="440"/>
                </a:lnTo>
                <a:lnTo>
                  <a:pt x="153" y="440"/>
                </a:lnTo>
                <a:lnTo>
                  <a:pt x="160" y="441"/>
                </a:lnTo>
                <a:lnTo>
                  <a:pt x="170" y="442"/>
                </a:lnTo>
                <a:lnTo>
                  <a:pt x="170" y="442"/>
                </a:lnTo>
                <a:lnTo>
                  <a:pt x="215" y="452"/>
                </a:lnTo>
                <a:lnTo>
                  <a:pt x="215" y="452"/>
                </a:lnTo>
                <a:lnTo>
                  <a:pt x="225" y="551"/>
                </a:lnTo>
                <a:lnTo>
                  <a:pt x="233" y="622"/>
                </a:lnTo>
                <a:lnTo>
                  <a:pt x="235" y="645"/>
                </a:lnTo>
                <a:lnTo>
                  <a:pt x="235" y="658"/>
                </a:lnTo>
                <a:lnTo>
                  <a:pt x="235" y="658"/>
                </a:lnTo>
                <a:lnTo>
                  <a:pt x="234" y="662"/>
                </a:lnTo>
                <a:lnTo>
                  <a:pt x="233" y="664"/>
                </a:lnTo>
                <a:lnTo>
                  <a:pt x="229" y="669"/>
                </a:lnTo>
                <a:lnTo>
                  <a:pt x="228" y="670"/>
                </a:lnTo>
                <a:lnTo>
                  <a:pt x="228" y="672"/>
                </a:lnTo>
                <a:lnTo>
                  <a:pt x="235" y="673"/>
                </a:lnTo>
                <a:lnTo>
                  <a:pt x="235" y="673"/>
                </a:lnTo>
                <a:lnTo>
                  <a:pt x="270" y="678"/>
                </a:lnTo>
                <a:lnTo>
                  <a:pt x="270" y="678"/>
                </a:lnTo>
                <a:lnTo>
                  <a:pt x="268" y="687"/>
                </a:lnTo>
                <a:lnTo>
                  <a:pt x="260" y="708"/>
                </a:lnTo>
                <a:lnTo>
                  <a:pt x="255" y="719"/>
                </a:lnTo>
                <a:lnTo>
                  <a:pt x="250" y="729"/>
                </a:lnTo>
                <a:lnTo>
                  <a:pt x="245" y="738"/>
                </a:lnTo>
                <a:lnTo>
                  <a:pt x="240" y="743"/>
                </a:lnTo>
                <a:lnTo>
                  <a:pt x="240" y="743"/>
                </a:lnTo>
                <a:lnTo>
                  <a:pt x="236" y="746"/>
                </a:lnTo>
                <a:lnTo>
                  <a:pt x="233" y="748"/>
                </a:lnTo>
                <a:lnTo>
                  <a:pt x="226" y="754"/>
                </a:lnTo>
                <a:lnTo>
                  <a:pt x="221" y="758"/>
                </a:lnTo>
                <a:lnTo>
                  <a:pt x="213" y="762"/>
                </a:lnTo>
                <a:lnTo>
                  <a:pt x="201" y="767"/>
                </a:lnTo>
                <a:lnTo>
                  <a:pt x="185" y="773"/>
                </a:lnTo>
                <a:lnTo>
                  <a:pt x="185" y="773"/>
                </a:lnTo>
                <a:lnTo>
                  <a:pt x="146" y="787"/>
                </a:lnTo>
                <a:lnTo>
                  <a:pt x="126" y="796"/>
                </a:lnTo>
                <a:lnTo>
                  <a:pt x="109" y="803"/>
                </a:lnTo>
                <a:lnTo>
                  <a:pt x="93" y="812"/>
                </a:lnTo>
                <a:lnTo>
                  <a:pt x="80" y="821"/>
                </a:lnTo>
                <a:lnTo>
                  <a:pt x="76" y="826"/>
                </a:lnTo>
                <a:lnTo>
                  <a:pt x="73" y="830"/>
                </a:lnTo>
                <a:lnTo>
                  <a:pt x="70" y="835"/>
                </a:lnTo>
                <a:lnTo>
                  <a:pt x="70" y="838"/>
                </a:lnTo>
                <a:lnTo>
                  <a:pt x="70" y="838"/>
                </a:lnTo>
                <a:lnTo>
                  <a:pt x="71" y="842"/>
                </a:lnTo>
                <a:lnTo>
                  <a:pt x="73" y="847"/>
                </a:lnTo>
                <a:lnTo>
                  <a:pt x="78" y="857"/>
                </a:lnTo>
                <a:lnTo>
                  <a:pt x="86" y="866"/>
                </a:lnTo>
                <a:lnTo>
                  <a:pt x="96" y="876"/>
                </a:lnTo>
                <a:lnTo>
                  <a:pt x="106" y="884"/>
                </a:lnTo>
                <a:lnTo>
                  <a:pt x="118" y="891"/>
                </a:lnTo>
                <a:lnTo>
                  <a:pt x="128" y="896"/>
                </a:lnTo>
                <a:lnTo>
                  <a:pt x="135" y="899"/>
                </a:lnTo>
                <a:lnTo>
                  <a:pt x="135" y="899"/>
                </a:lnTo>
                <a:lnTo>
                  <a:pt x="151" y="901"/>
                </a:lnTo>
                <a:lnTo>
                  <a:pt x="169" y="904"/>
                </a:lnTo>
                <a:lnTo>
                  <a:pt x="178" y="904"/>
                </a:lnTo>
                <a:lnTo>
                  <a:pt x="186" y="902"/>
                </a:lnTo>
                <a:lnTo>
                  <a:pt x="194" y="901"/>
                </a:lnTo>
                <a:lnTo>
                  <a:pt x="200" y="899"/>
                </a:lnTo>
                <a:lnTo>
                  <a:pt x="200" y="899"/>
                </a:lnTo>
                <a:lnTo>
                  <a:pt x="209" y="895"/>
                </a:lnTo>
                <a:lnTo>
                  <a:pt x="220" y="891"/>
                </a:lnTo>
                <a:lnTo>
                  <a:pt x="249" y="882"/>
                </a:lnTo>
                <a:lnTo>
                  <a:pt x="300" y="869"/>
                </a:lnTo>
                <a:lnTo>
                  <a:pt x="300" y="869"/>
                </a:lnTo>
                <a:lnTo>
                  <a:pt x="308" y="866"/>
                </a:lnTo>
                <a:lnTo>
                  <a:pt x="316" y="865"/>
                </a:lnTo>
                <a:lnTo>
                  <a:pt x="333" y="864"/>
                </a:lnTo>
                <a:lnTo>
                  <a:pt x="348" y="862"/>
                </a:lnTo>
                <a:lnTo>
                  <a:pt x="354" y="861"/>
                </a:lnTo>
                <a:lnTo>
                  <a:pt x="360" y="859"/>
                </a:lnTo>
                <a:lnTo>
                  <a:pt x="360" y="859"/>
                </a:lnTo>
                <a:lnTo>
                  <a:pt x="367" y="856"/>
                </a:lnTo>
                <a:lnTo>
                  <a:pt x="375" y="854"/>
                </a:lnTo>
                <a:lnTo>
                  <a:pt x="394" y="851"/>
                </a:lnTo>
                <a:lnTo>
                  <a:pt x="410" y="849"/>
                </a:lnTo>
                <a:lnTo>
                  <a:pt x="415" y="849"/>
                </a:lnTo>
                <a:lnTo>
                  <a:pt x="415" y="849"/>
                </a:lnTo>
                <a:lnTo>
                  <a:pt x="415" y="851"/>
                </a:lnTo>
                <a:lnTo>
                  <a:pt x="415" y="859"/>
                </a:lnTo>
                <a:lnTo>
                  <a:pt x="417" y="870"/>
                </a:lnTo>
                <a:lnTo>
                  <a:pt x="419" y="882"/>
                </a:lnTo>
                <a:lnTo>
                  <a:pt x="422" y="895"/>
                </a:lnTo>
                <a:lnTo>
                  <a:pt x="427" y="907"/>
                </a:lnTo>
                <a:lnTo>
                  <a:pt x="433" y="917"/>
                </a:lnTo>
                <a:lnTo>
                  <a:pt x="437" y="921"/>
                </a:lnTo>
                <a:lnTo>
                  <a:pt x="440" y="924"/>
                </a:lnTo>
                <a:lnTo>
                  <a:pt x="440" y="924"/>
                </a:lnTo>
                <a:lnTo>
                  <a:pt x="448" y="929"/>
                </a:lnTo>
                <a:lnTo>
                  <a:pt x="453" y="934"/>
                </a:lnTo>
                <a:lnTo>
                  <a:pt x="457" y="939"/>
                </a:lnTo>
                <a:lnTo>
                  <a:pt x="462" y="943"/>
                </a:lnTo>
                <a:lnTo>
                  <a:pt x="468" y="945"/>
                </a:lnTo>
                <a:lnTo>
                  <a:pt x="479" y="945"/>
                </a:lnTo>
                <a:lnTo>
                  <a:pt x="494" y="944"/>
                </a:lnTo>
                <a:lnTo>
                  <a:pt x="515" y="939"/>
                </a:lnTo>
                <a:lnTo>
                  <a:pt x="515" y="939"/>
                </a:lnTo>
                <a:lnTo>
                  <a:pt x="560" y="928"/>
                </a:lnTo>
                <a:lnTo>
                  <a:pt x="582" y="924"/>
                </a:lnTo>
                <a:lnTo>
                  <a:pt x="600" y="919"/>
                </a:lnTo>
                <a:lnTo>
                  <a:pt x="618" y="912"/>
                </a:lnTo>
                <a:lnTo>
                  <a:pt x="634" y="905"/>
                </a:lnTo>
                <a:lnTo>
                  <a:pt x="651" y="896"/>
                </a:lnTo>
                <a:lnTo>
                  <a:pt x="666" y="884"/>
                </a:lnTo>
                <a:lnTo>
                  <a:pt x="666" y="884"/>
                </a:lnTo>
                <a:lnTo>
                  <a:pt x="682" y="869"/>
                </a:lnTo>
                <a:lnTo>
                  <a:pt x="697" y="851"/>
                </a:lnTo>
                <a:lnTo>
                  <a:pt x="729" y="813"/>
                </a:lnTo>
                <a:lnTo>
                  <a:pt x="744" y="797"/>
                </a:lnTo>
                <a:lnTo>
                  <a:pt x="759" y="782"/>
                </a:lnTo>
                <a:lnTo>
                  <a:pt x="773" y="771"/>
                </a:lnTo>
                <a:lnTo>
                  <a:pt x="779" y="766"/>
                </a:lnTo>
                <a:lnTo>
                  <a:pt x="786" y="763"/>
                </a:lnTo>
                <a:lnTo>
                  <a:pt x="786" y="763"/>
                </a:lnTo>
                <a:lnTo>
                  <a:pt x="797" y="758"/>
                </a:lnTo>
                <a:lnTo>
                  <a:pt x="807" y="752"/>
                </a:lnTo>
                <a:lnTo>
                  <a:pt x="816" y="746"/>
                </a:lnTo>
                <a:lnTo>
                  <a:pt x="822" y="738"/>
                </a:lnTo>
                <a:lnTo>
                  <a:pt x="828" y="731"/>
                </a:lnTo>
                <a:lnTo>
                  <a:pt x="832" y="724"/>
                </a:lnTo>
                <a:lnTo>
                  <a:pt x="834" y="718"/>
                </a:lnTo>
                <a:lnTo>
                  <a:pt x="836" y="713"/>
                </a:lnTo>
                <a:lnTo>
                  <a:pt x="836" y="683"/>
                </a:lnTo>
                <a:lnTo>
                  <a:pt x="826" y="653"/>
                </a:lnTo>
                <a:lnTo>
                  <a:pt x="846" y="653"/>
                </a:lnTo>
                <a:lnTo>
                  <a:pt x="851" y="628"/>
                </a:lnTo>
                <a:lnTo>
                  <a:pt x="851" y="628"/>
                </a:lnTo>
                <a:lnTo>
                  <a:pt x="857" y="625"/>
                </a:lnTo>
                <a:lnTo>
                  <a:pt x="873" y="620"/>
                </a:lnTo>
                <a:lnTo>
                  <a:pt x="899" y="615"/>
                </a:lnTo>
                <a:lnTo>
                  <a:pt x="917" y="614"/>
                </a:lnTo>
                <a:lnTo>
                  <a:pt x="936" y="613"/>
                </a:lnTo>
                <a:lnTo>
                  <a:pt x="936" y="613"/>
                </a:lnTo>
                <a:lnTo>
                  <a:pt x="953" y="613"/>
                </a:lnTo>
                <a:lnTo>
                  <a:pt x="967" y="614"/>
                </a:lnTo>
                <a:lnTo>
                  <a:pt x="985" y="614"/>
                </a:lnTo>
                <a:lnTo>
                  <a:pt x="991" y="614"/>
                </a:lnTo>
                <a:lnTo>
                  <a:pt x="998" y="612"/>
                </a:lnTo>
                <a:lnTo>
                  <a:pt x="1006" y="607"/>
                </a:lnTo>
                <a:lnTo>
                  <a:pt x="1016" y="598"/>
                </a:lnTo>
                <a:lnTo>
                  <a:pt x="1016" y="598"/>
                </a:lnTo>
                <a:lnTo>
                  <a:pt x="1058" y="560"/>
                </a:lnTo>
                <a:lnTo>
                  <a:pt x="1073" y="545"/>
                </a:lnTo>
                <a:lnTo>
                  <a:pt x="1081" y="538"/>
                </a:lnTo>
                <a:lnTo>
                  <a:pt x="1081" y="538"/>
                </a:lnTo>
                <a:lnTo>
                  <a:pt x="1111" y="487"/>
                </a:lnTo>
                <a:lnTo>
                  <a:pt x="1111" y="487"/>
                </a:lnTo>
                <a:lnTo>
                  <a:pt x="1126" y="494"/>
                </a:lnTo>
                <a:lnTo>
                  <a:pt x="1138" y="500"/>
                </a:lnTo>
                <a:lnTo>
                  <a:pt x="1146" y="504"/>
                </a:lnTo>
                <a:lnTo>
                  <a:pt x="1151" y="507"/>
                </a:lnTo>
                <a:lnTo>
                  <a:pt x="1151" y="507"/>
                </a:lnTo>
                <a:lnTo>
                  <a:pt x="1161" y="515"/>
                </a:lnTo>
                <a:lnTo>
                  <a:pt x="1168" y="519"/>
                </a:lnTo>
                <a:lnTo>
                  <a:pt x="1176" y="522"/>
                </a:lnTo>
                <a:lnTo>
                  <a:pt x="1176" y="522"/>
                </a:lnTo>
                <a:lnTo>
                  <a:pt x="1168" y="490"/>
                </a:lnTo>
                <a:lnTo>
                  <a:pt x="1162" y="464"/>
                </a:lnTo>
                <a:lnTo>
                  <a:pt x="1161" y="451"/>
                </a:lnTo>
                <a:lnTo>
                  <a:pt x="1161" y="442"/>
                </a:lnTo>
                <a:lnTo>
                  <a:pt x="1161" y="442"/>
                </a:lnTo>
                <a:lnTo>
                  <a:pt x="1163" y="425"/>
                </a:lnTo>
                <a:lnTo>
                  <a:pt x="1166" y="405"/>
                </a:lnTo>
                <a:lnTo>
                  <a:pt x="1171" y="382"/>
                </a:lnTo>
                <a:lnTo>
                  <a:pt x="1171" y="382"/>
                </a:lnTo>
                <a:lnTo>
                  <a:pt x="1187" y="396"/>
                </a:lnTo>
                <a:lnTo>
                  <a:pt x="1223" y="428"/>
                </a:lnTo>
                <a:lnTo>
                  <a:pt x="1245" y="446"/>
                </a:lnTo>
                <a:lnTo>
                  <a:pt x="1265" y="462"/>
                </a:lnTo>
                <a:lnTo>
                  <a:pt x="1284" y="475"/>
                </a:lnTo>
                <a:lnTo>
                  <a:pt x="1290" y="480"/>
                </a:lnTo>
                <a:lnTo>
                  <a:pt x="1296" y="482"/>
                </a:lnTo>
                <a:lnTo>
                  <a:pt x="1296" y="482"/>
                </a:lnTo>
                <a:lnTo>
                  <a:pt x="1307" y="487"/>
                </a:lnTo>
                <a:lnTo>
                  <a:pt x="1321" y="495"/>
                </a:lnTo>
                <a:lnTo>
                  <a:pt x="1351" y="514"/>
                </a:lnTo>
                <a:lnTo>
                  <a:pt x="1386" y="538"/>
                </a:lnTo>
                <a:lnTo>
                  <a:pt x="1386" y="538"/>
                </a:lnTo>
                <a:lnTo>
                  <a:pt x="1390" y="539"/>
                </a:lnTo>
                <a:lnTo>
                  <a:pt x="1397" y="541"/>
                </a:lnTo>
                <a:lnTo>
                  <a:pt x="1402" y="541"/>
                </a:lnTo>
                <a:lnTo>
                  <a:pt x="1407" y="541"/>
                </a:lnTo>
                <a:lnTo>
                  <a:pt x="1412" y="540"/>
                </a:lnTo>
                <a:lnTo>
                  <a:pt x="1416" y="538"/>
                </a:lnTo>
                <a:lnTo>
                  <a:pt x="1441" y="512"/>
                </a:lnTo>
                <a:lnTo>
                  <a:pt x="1441" y="512"/>
                </a:lnTo>
                <a:lnTo>
                  <a:pt x="1442" y="515"/>
                </a:lnTo>
                <a:lnTo>
                  <a:pt x="1445" y="520"/>
                </a:lnTo>
                <a:lnTo>
                  <a:pt x="1449" y="525"/>
                </a:lnTo>
                <a:lnTo>
                  <a:pt x="1452" y="526"/>
                </a:lnTo>
                <a:lnTo>
                  <a:pt x="1456" y="528"/>
                </a:lnTo>
                <a:lnTo>
                  <a:pt x="1456" y="528"/>
                </a:lnTo>
                <a:lnTo>
                  <a:pt x="1466" y="528"/>
                </a:lnTo>
                <a:lnTo>
                  <a:pt x="1477" y="526"/>
                </a:lnTo>
                <a:lnTo>
                  <a:pt x="1487" y="526"/>
                </a:lnTo>
                <a:lnTo>
                  <a:pt x="1490" y="526"/>
                </a:lnTo>
                <a:lnTo>
                  <a:pt x="1491" y="528"/>
                </a:lnTo>
                <a:lnTo>
                  <a:pt x="1491" y="528"/>
                </a:lnTo>
                <a:lnTo>
                  <a:pt x="1491" y="533"/>
                </a:lnTo>
                <a:lnTo>
                  <a:pt x="1492" y="540"/>
                </a:lnTo>
                <a:lnTo>
                  <a:pt x="1494" y="544"/>
                </a:lnTo>
                <a:lnTo>
                  <a:pt x="1495" y="548"/>
                </a:lnTo>
                <a:lnTo>
                  <a:pt x="1497" y="550"/>
                </a:lnTo>
                <a:lnTo>
                  <a:pt x="1501" y="553"/>
                </a:lnTo>
                <a:lnTo>
                  <a:pt x="1501" y="553"/>
                </a:lnTo>
                <a:lnTo>
                  <a:pt x="1506" y="555"/>
                </a:lnTo>
                <a:lnTo>
                  <a:pt x="1507" y="556"/>
                </a:lnTo>
                <a:lnTo>
                  <a:pt x="1511" y="558"/>
                </a:lnTo>
                <a:lnTo>
                  <a:pt x="1521" y="558"/>
                </a:lnTo>
                <a:lnTo>
                  <a:pt x="1521" y="558"/>
                </a:lnTo>
                <a:lnTo>
                  <a:pt x="1527" y="558"/>
                </a:lnTo>
                <a:lnTo>
                  <a:pt x="1534" y="559"/>
                </a:lnTo>
                <a:lnTo>
                  <a:pt x="1542" y="561"/>
                </a:lnTo>
                <a:lnTo>
                  <a:pt x="1546" y="563"/>
                </a:lnTo>
                <a:lnTo>
                  <a:pt x="1550" y="561"/>
                </a:lnTo>
                <a:lnTo>
                  <a:pt x="1552" y="560"/>
                </a:lnTo>
                <a:lnTo>
                  <a:pt x="1556" y="558"/>
                </a:lnTo>
                <a:lnTo>
                  <a:pt x="1556" y="558"/>
                </a:lnTo>
                <a:lnTo>
                  <a:pt x="1561" y="553"/>
                </a:lnTo>
                <a:lnTo>
                  <a:pt x="1565" y="549"/>
                </a:lnTo>
                <a:lnTo>
                  <a:pt x="1566" y="545"/>
                </a:lnTo>
                <a:lnTo>
                  <a:pt x="1566" y="538"/>
                </a:lnTo>
                <a:lnTo>
                  <a:pt x="1566" y="538"/>
                </a:lnTo>
                <a:lnTo>
                  <a:pt x="1566" y="529"/>
                </a:lnTo>
                <a:lnTo>
                  <a:pt x="1566" y="522"/>
                </a:lnTo>
                <a:lnTo>
                  <a:pt x="1566" y="517"/>
                </a:lnTo>
                <a:lnTo>
                  <a:pt x="1566" y="512"/>
                </a:lnTo>
                <a:lnTo>
                  <a:pt x="1566" y="512"/>
                </a:lnTo>
                <a:lnTo>
                  <a:pt x="1566" y="502"/>
                </a:lnTo>
                <a:lnTo>
                  <a:pt x="1567" y="489"/>
                </a:lnTo>
                <a:lnTo>
                  <a:pt x="1567" y="475"/>
                </a:lnTo>
                <a:lnTo>
                  <a:pt x="1567" y="470"/>
                </a:lnTo>
                <a:lnTo>
                  <a:pt x="1566" y="467"/>
                </a:lnTo>
                <a:lnTo>
                  <a:pt x="1566" y="467"/>
                </a:lnTo>
                <a:lnTo>
                  <a:pt x="1562" y="461"/>
                </a:lnTo>
                <a:lnTo>
                  <a:pt x="1559" y="457"/>
                </a:lnTo>
                <a:lnTo>
                  <a:pt x="1551" y="452"/>
                </a:lnTo>
                <a:lnTo>
                  <a:pt x="1551" y="452"/>
                </a:lnTo>
                <a:lnTo>
                  <a:pt x="1542" y="447"/>
                </a:lnTo>
                <a:lnTo>
                  <a:pt x="1535" y="443"/>
                </a:lnTo>
                <a:lnTo>
                  <a:pt x="1527" y="442"/>
                </a:lnTo>
                <a:lnTo>
                  <a:pt x="1521" y="442"/>
                </a:lnTo>
                <a:lnTo>
                  <a:pt x="1521" y="442"/>
                </a:lnTo>
                <a:lnTo>
                  <a:pt x="1495" y="440"/>
                </a:lnTo>
                <a:lnTo>
                  <a:pt x="1476" y="437"/>
                </a:lnTo>
                <a:lnTo>
                  <a:pt x="1476" y="437"/>
                </a:lnTo>
                <a:lnTo>
                  <a:pt x="1480" y="437"/>
                </a:lnTo>
                <a:lnTo>
                  <a:pt x="1486" y="435"/>
                </a:lnTo>
                <a:lnTo>
                  <a:pt x="1487" y="433"/>
                </a:lnTo>
                <a:lnTo>
                  <a:pt x="1487" y="431"/>
                </a:lnTo>
                <a:lnTo>
                  <a:pt x="1484" y="427"/>
                </a:lnTo>
                <a:lnTo>
                  <a:pt x="1476" y="422"/>
                </a:lnTo>
                <a:lnTo>
                  <a:pt x="1476" y="422"/>
                </a:lnTo>
                <a:lnTo>
                  <a:pt x="1452" y="407"/>
                </a:lnTo>
                <a:lnTo>
                  <a:pt x="1425" y="388"/>
                </a:lnTo>
                <a:lnTo>
                  <a:pt x="1399" y="372"/>
                </a:lnTo>
                <a:lnTo>
                  <a:pt x="1389" y="366"/>
                </a:lnTo>
                <a:lnTo>
                  <a:pt x="1381" y="362"/>
                </a:lnTo>
                <a:lnTo>
                  <a:pt x="1381" y="362"/>
                </a:lnTo>
                <a:lnTo>
                  <a:pt x="1371" y="357"/>
                </a:lnTo>
                <a:lnTo>
                  <a:pt x="1355" y="347"/>
                </a:lnTo>
                <a:lnTo>
                  <a:pt x="1312" y="319"/>
                </a:lnTo>
                <a:lnTo>
                  <a:pt x="1268" y="289"/>
                </a:lnTo>
                <a:lnTo>
                  <a:pt x="1252" y="277"/>
                </a:lnTo>
                <a:lnTo>
                  <a:pt x="1241" y="267"/>
                </a:lnTo>
                <a:lnTo>
                  <a:pt x="1196" y="222"/>
                </a:lnTo>
                <a:lnTo>
                  <a:pt x="1196" y="222"/>
                </a:lnTo>
                <a:lnTo>
                  <a:pt x="1186" y="213"/>
                </a:lnTo>
                <a:lnTo>
                  <a:pt x="1166" y="196"/>
                </a:lnTo>
                <a:lnTo>
                  <a:pt x="1166" y="196"/>
                </a:lnTo>
                <a:lnTo>
                  <a:pt x="1151" y="184"/>
                </a:lnTo>
                <a:lnTo>
                  <a:pt x="1132" y="170"/>
                </a:lnTo>
                <a:lnTo>
                  <a:pt x="1111" y="156"/>
                </a:lnTo>
                <a:lnTo>
                  <a:pt x="1071" y="141"/>
                </a:lnTo>
                <a:lnTo>
                  <a:pt x="1071" y="141"/>
                </a:lnTo>
                <a:lnTo>
                  <a:pt x="1038" y="139"/>
                </a:lnTo>
                <a:lnTo>
                  <a:pt x="1013" y="136"/>
                </a:lnTo>
                <a:lnTo>
                  <a:pt x="1001" y="136"/>
                </a:lnTo>
                <a:lnTo>
                  <a:pt x="1001" y="136"/>
                </a:lnTo>
                <a:lnTo>
                  <a:pt x="995" y="136"/>
                </a:lnTo>
                <a:lnTo>
                  <a:pt x="987" y="134"/>
                </a:lnTo>
                <a:lnTo>
                  <a:pt x="976" y="131"/>
                </a:lnTo>
                <a:lnTo>
                  <a:pt x="976" y="131"/>
                </a:lnTo>
                <a:lnTo>
                  <a:pt x="968" y="121"/>
                </a:lnTo>
                <a:lnTo>
                  <a:pt x="951" y="101"/>
                </a:lnTo>
                <a:lnTo>
                  <a:pt x="951" y="101"/>
                </a:lnTo>
                <a:lnTo>
                  <a:pt x="946" y="96"/>
                </a:lnTo>
                <a:lnTo>
                  <a:pt x="941" y="91"/>
                </a:lnTo>
                <a:lnTo>
                  <a:pt x="931" y="85"/>
                </a:lnTo>
                <a:lnTo>
                  <a:pt x="923" y="82"/>
                </a:lnTo>
                <a:lnTo>
                  <a:pt x="921" y="81"/>
                </a:lnTo>
                <a:lnTo>
                  <a:pt x="921" y="81"/>
                </a:lnTo>
                <a:lnTo>
                  <a:pt x="913" y="74"/>
                </a:lnTo>
                <a:lnTo>
                  <a:pt x="907" y="67"/>
                </a:lnTo>
                <a:lnTo>
                  <a:pt x="903" y="66"/>
                </a:lnTo>
                <a:lnTo>
                  <a:pt x="901" y="66"/>
                </a:lnTo>
                <a:lnTo>
                  <a:pt x="901" y="66"/>
                </a:lnTo>
                <a:lnTo>
                  <a:pt x="896" y="69"/>
                </a:lnTo>
                <a:lnTo>
                  <a:pt x="891" y="74"/>
                </a:lnTo>
                <a:lnTo>
                  <a:pt x="886" y="81"/>
                </a:lnTo>
                <a:lnTo>
                  <a:pt x="876" y="81"/>
                </a:lnTo>
                <a:lnTo>
                  <a:pt x="876" y="81"/>
                </a:lnTo>
                <a:lnTo>
                  <a:pt x="821" y="42"/>
                </a:lnTo>
                <a:lnTo>
                  <a:pt x="783" y="16"/>
                </a:lnTo>
                <a:lnTo>
                  <a:pt x="771" y="6"/>
                </a:lnTo>
                <a:lnTo>
                  <a:pt x="766" y="1"/>
                </a:lnTo>
                <a:lnTo>
                  <a:pt x="766" y="1"/>
                </a:lnTo>
                <a:lnTo>
                  <a:pt x="764" y="0"/>
                </a:lnTo>
                <a:lnTo>
                  <a:pt x="761" y="0"/>
                </a:lnTo>
                <a:lnTo>
                  <a:pt x="751" y="0"/>
                </a:lnTo>
                <a:lnTo>
                  <a:pt x="718" y="0"/>
                </a:lnTo>
                <a:lnTo>
                  <a:pt x="684" y="3"/>
                </a:lnTo>
                <a:lnTo>
                  <a:pt x="672" y="5"/>
                </a:lnTo>
                <a:lnTo>
                  <a:pt x="666" y="6"/>
                </a:lnTo>
                <a:lnTo>
                  <a:pt x="666" y="6"/>
                </a:lnTo>
                <a:lnTo>
                  <a:pt x="658" y="8"/>
                </a:lnTo>
                <a:lnTo>
                  <a:pt x="648" y="12"/>
                </a:lnTo>
                <a:lnTo>
                  <a:pt x="644" y="13"/>
                </a:lnTo>
                <a:lnTo>
                  <a:pt x="639" y="17"/>
                </a:lnTo>
                <a:lnTo>
                  <a:pt x="634" y="21"/>
                </a:lnTo>
                <a:lnTo>
                  <a:pt x="630" y="26"/>
                </a:lnTo>
                <a:lnTo>
                  <a:pt x="630" y="26"/>
                </a:lnTo>
                <a:lnTo>
                  <a:pt x="619" y="40"/>
                </a:lnTo>
                <a:lnTo>
                  <a:pt x="604" y="56"/>
                </a:lnTo>
                <a:lnTo>
                  <a:pt x="598" y="64"/>
                </a:lnTo>
                <a:lnTo>
                  <a:pt x="592" y="72"/>
                </a:lnTo>
                <a:lnTo>
                  <a:pt x="588" y="80"/>
                </a:lnTo>
                <a:lnTo>
                  <a:pt x="585" y="86"/>
                </a:lnTo>
                <a:lnTo>
                  <a:pt x="585" y="86"/>
                </a:lnTo>
                <a:lnTo>
                  <a:pt x="570" y="206"/>
                </a:lnTo>
                <a:lnTo>
                  <a:pt x="570" y="206"/>
                </a:lnTo>
                <a:close/>
                <a:moveTo>
                  <a:pt x="480" y="678"/>
                </a:moveTo>
                <a:lnTo>
                  <a:pt x="470" y="633"/>
                </a:lnTo>
                <a:lnTo>
                  <a:pt x="490" y="648"/>
                </a:lnTo>
                <a:lnTo>
                  <a:pt x="540" y="678"/>
                </a:lnTo>
                <a:lnTo>
                  <a:pt x="560" y="678"/>
                </a:lnTo>
                <a:lnTo>
                  <a:pt x="510" y="743"/>
                </a:lnTo>
                <a:lnTo>
                  <a:pt x="510" y="743"/>
                </a:lnTo>
                <a:lnTo>
                  <a:pt x="503" y="731"/>
                </a:lnTo>
                <a:lnTo>
                  <a:pt x="495" y="719"/>
                </a:lnTo>
                <a:lnTo>
                  <a:pt x="490" y="708"/>
                </a:lnTo>
                <a:lnTo>
                  <a:pt x="490" y="708"/>
                </a:lnTo>
                <a:lnTo>
                  <a:pt x="484" y="688"/>
                </a:lnTo>
                <a:lnTo>
                  <a:pt x="480" y="678"/>
                </a:lnTo>
                <a:lnTo>
                  <a:pt x="480" y="67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CB43D16D-E9F6-4BA8-BE03-742BAAA4DD61}"/>
              </a:ext>
            </a:extLst>
          </p:cNvPr>
          <p:cNvSpPr>
            <a:spLocks/>
          </p:cNvSpPr>
          <p:nvPr/>
        </p:nvSpPr>
        <p:spPr bwMode="auto">
          <a:xfrm>
            <a:off x="6761955" y="4203699"/>
            <a:ext cx="2317750" cy="1654175"/>
          </a:xfrm>
          <a:custGeom>
            <a:avLst/>
            <a:gdLst>
              <a:gd name="T0" fmla="*/ 483 w 1460"/>
              <a:gd name="T1" fmla="*/ 29 h 1042"/>
              <a:gd name="T2" fmla="*/ 398 w 1460"/>
              <a:gd name="T3" fmla="*/ 14 h 1042"/>
              <a:gd name="T4" fmla="*/ 329 w 1460"/>
              <a:gd name="T5" fmla="*/ 49 h 1042"/>
              <a:gd name="T6" fmla="*/ 259 w 1460"/>
              <a:gd name="T7" fmla="*/ 273 h 1042"/>
              <a:gd name="T8" fmla="*/ 226 w 1460"/>
              <a:gd name="T9" fmla="*/ 445 h 1042"/>
              <a:gd name="T10" fmla="*/ 217 w 1460"/>
              <a:gd name="T11" fmla="*/ 480 h 1042"/>
              <a:gd name="T12" fmla="*/ 193 w 1460"/>
              <a:gd name="T13" fmla="*/ 524 h 1042"/>
              <a:gd name="T14" fmla="*/ 187 w 1460"/>
              <a:gd name="T15" fmla="*/ 550 h 1042"/>
              <a:gd name="T16" fmla="*/ 213 w 1460"/>
              <a:gd name="T17" fmla="*/ 589 h 1042"/>
              <a:gd name="T18" fmla="*/ 311 w 1460"/>
              <a:gd name="T19" fmla="*/ 591 h 1042"/>
              <a:gd name="T20" fmla="*/ 372 w 1460"/>
              <a:gd name="T21" fmla="*/ 599 h 1042"/>
              <a:gd name="T22" fmla="*/ 401 w 1460"/>
              <a:gd name="T23" fmla="*/ 495 h 1042"/>
              <a:gd name="T24" fmla="*/ 475 w 1460"/>
              <a:gd name="T25" fmla="*/ 612 h 1042"/>
              <a:gd name="T26" fmla="*/ 597 w 1460"/>
              <a:gd name="T27" fmla="*/ 660 h 1042"/>
              <a:gd name="T28" fmla="*/ 631 w 1460"/>
              <a:gd name="T29" fmla="*/ 696 h 1042"/>
              <a:gd name="T30" fmla="*/ 756 w 1460"/>
              <a:gd name="T31" fmla="*/ 721 h 1042"/>
              <a:gd name="T32" fmla="*/ 506 w 1460"/>
              <a:gd name="T33" fmla="*/ 801 h 1042"/>
              <a:gd name="T34" fmla="*/ 381 w 1460"/>
              <a:gd name="T35" fmla="*/ 856 h 1042"/>
              <a:gd name="T36" fmla="*/ 266 w 1460"/>
              <a:gd name="T37" fmla="*/ 871 h 1042"/>
              <a:gd name="T38" fmla="*/ 186 w 1460"/>
              <a:gd name="T39" fmla="*/ 846 h 1042"/>
              <a:gd name="T40" fmla="*/ 96 w 1460"/>
              <a:gd name="T41" fmla="*/ 846 h 1042"/>
              <a:gd name="T42" fmla="*/ 96 w 1460"/>
              <a:gd name="T43" fmla="*/ 871 h 1042"/>
              <a:gd name="T44" fmla="*/ 139 w 1460"/>
              <a:gd name="T45" fmla="*/ 892 h 1042"/>
              <a:gd name="T46" fmla="*/ 55 w 1460"/>
              <a:gd name="T47" fmla="*/ 902 h 1042"/>
              <a:gd name="T48" fmla="*/ 42 w 1460"/>
              <a:gd name="T49" fmla="*/ 919 h 1042"/>
              <a:gd name="T50" fmla="*/ 85 w 1460"/>
              <a:gd name="T51" fmla="*/ 939 h 1042"/>
              <a:gd name="T52" fmla="*/ 2 w 1460"/>
              <a:gd name="T53" fmla="*/ 954 h 1042"/>
              <a:gd name="T54" fmla="*/ 60 w 1460"/>
              <a:gd name="T55" fmla="*/ 977 h 1042"/>
              <a:gd name="T56" fmla="*/ 50 w 1460"/>
              <a:gd name="T57" fmla="*/ 997 h 1042"/>
              <a:gd name="T58" fmla="*/ 18 w 1460"/>
              <a:gd name="T59" fmla="*/ 1014 h 1042"/>
              <a:gd name="T60" fmla="*/ 102 w 1460"/>
              <a:gd name="T61" fmla="*/ 1021 h 1042"/>
              <a:gd name="T62" fmla="*/ 85 w 1460"/>
              <a:gd name="T63" fmla="*/ 1042 h 1042"/>
              <a:gd name="T64" fmla="*/ 226 w 1460"/>
              <a:gd name="T65" fmla="*/ 1029 h 1042"/>
              <a:gd name="T66" fmla="*/ 352 w 1460"/>
              <a:gd name="T67" fmla="*/ 983 h 1042"/>
              <a:gd name="T68" fmla="*/ 413 w 1460"/>
              <a:gd name="T69" fmla="*/ 979 h 1042"/>
              <a:gd name="T70" fmla="*/ 451 w 1460"/>
              <a:gd name="T71" fmla="*/ 972 h 1042"/>
              <a:gd name="T72" fmla="*/ 781 w 1460"/>
              <a:gd name="T73" fmla="*/ 892 h 1042"/>
              <a:gd name="T74" fmla="*/ 1020 w 1460"/>
              <a:gd name="T75" fmla="*/ 836 h 1042"/>
              <a:gd name="T76" fmla="*/ 1155 w 1460"/>
              <a:gd name="T77" fmla="*/ 855 h 1042"/>
              <a:gd name="T78" fmla="*/ 1231 w 1460"/>
              <a:gd name="T79" fmla="*/ 892 h 1042"/>
              <a:gd name="T80" fmla="*/ 1274 w 1460"/>
              <a:gd name="T81" fmla="*/ 913 h 1042"/>
              <a:gd name="T82" fmla="*/ 1281 w 1460"/>
              <a:gd name="T83" fmla="*/ 902 h 1042"/>
              <a:gd name="T84" fmla="*/ 1330 w 1460"/>
              <a:gd name="T85" fmla="*/ 897 h 1042"/>
              <a:gd name="T86" fmla="*/ 1383 w 1460"/>
              <a:gd name="T87" fmla="*/ 881 h 1042"/>
              <a:gd name="T88" fmla="*/ 1412 w 1460"/>
              <a:gd name="T89" fmla="*/ 866 h 1042"/>
              <a:gd name="T90" fmla="*/ 1457 w 1460"/>
              <a:gd name="T91" fmla="*/ 777 h 1042"/>
              <a:gd name="T92" fmla="*/ 1457 w 1460"/>
              <a:gd name="T93" fmla="*/ 722 h 1042"/>
              <a:gd name="T94" fmla="*/ 1394 w 1460"/>
              <a:gd name="T95" fmla="*/ 607 h 1042"/>
              <a:gd name="T96" fmla="*/ 1358 w 1460"/>
              <a:gd name="T97" fmla="*/ 515 h 1042"/>
              <a:gd name="T98" fmla="*/ 1271 w 1460"/>
              <a:gd name="T99" fmla="*/ 466 h 1042"/>
              <a:gd name="T100" fmla="*/ 1186 w 1460"/>
              <a:gd name="T101" fmla="*/ 414 h 1042"/>
              <a:gd name="T102" fmla="*/ 1146 w 1460"/>
              <a:gd name="T103" fmla="*/ 335 h 1042"/>
              <a:gd name="T104" fmla="*/ 1060 w 1460"/>
              <a:gd name="T105" fmla="*/ 307 h 1042"/>
              <a:gd name="T106" fmla="*/ 841 w 1460"/>
              <a:gd name="T107" fmla="*/ 320 h 1042"/>
              <a:gd name="T108" fmla="*/ 646 w 1460"/>
              <a:gd name="T109" fmla="*/ 9 h 1042"/>
              <a:gd name="T110" fmla="*/ 576 w 1460"/>
              <a:gd name="T111" fmla="*/ 4 h 1042"/>
              <a:gd name="T112" fmla="*/ 521 w 1460"/>
              <a:gd name="T113" fmla="*/ 99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60" h="1042">
                <a:moveTo>
                  <a:pt x="521" y="99"/>
                </a:moveTo>
                <a:lnTo>
                  <a:pt x="521" y="99"/>
                </a:lnTo>
                <a:lnTo>
                  <a:pt x="516" y="83"/>
                </a:lnTo>
                <a:lnTo>
                  <a:pt x="512" y="71"/>
                </a:lnTo>
                <a:lnTo>
                  <a:pt x="506" y="58"/>
                </a:lnTo>
                <a:lnTo>
                  <a:pt x="498" y="46"/>
                </a:lnTo>
                <a:lnTo>
                  <a:pt x="488" y="34"/>
                </a:lnTo>
                <a:lnTo>
                  <a:pt x="483" y="29"/>
                </a:lnTo>
                <a:lnTo>
                  <a:pt x="476" y="25"/>
                </a:lnTo>
                <a:lnTo>
                  <a:pt x="468" y="21"/>
                </a:lnTo>
                <a:lnTo>
                  <a:pt x="461" y="19"/>
                </a:lnTo>
                <a:lnTo>
                  <a:pt x="461" y="19"/>
                </a:lnTo>
                <a:lnTo>
                  <a:pt x="445" y="15"/>
                </a:lnTo>
                <a:lnTo>
                  <a:pt x="428" y="14"/>
                </a:lnTo>
                <a:lnTo>
                  <a:pt x="413" y="14"/>
                </a:lnTo>
                <a:lnTo>
                  <a:pt x="398" y="14"/>
                </a:lnTo>
                <a:lnTo>
                  <a:pt x="384" y="16"/>
                </a:lnTo>
                <a:lnTo>
                  <a:pt x="372" y="20"/>
                </a:lnTo>
                <a:lnTo>
                  <a:pt x="361" y="24"/>
                </a:lnTo>
                <a:lnTo>
                  <a:pt x="351" y="29"/>
                </a:lnTo>
                <a:lnTo>
                  <a:pt x="351" y="29"/>
                </a:lnTo>
                <a:lnTo>
                  <a:pt x="342" y="34"/>
                </a:lnTo>
                <a:lnTo>
                  <a:pt x="334" y="41"/>
                </a:lnTo>
                <a:lnTo>
                  <a:pt x="329" y="49"/>
                </a:lnTo>
                <a:lnTo>
                  <a:pt x="324" y="58"/>
                </a:lnTo>
                <a:lnTo>
                  <a:pt x="314" y="75"/>
                </a:lnTo>
                <a:lnTo>
                  <a:pt x="306" y="94"/>
                </a:lnTo>
                <a:lnTo>
                  <a:pt x="306" y="94"/>
                </a:lnTo>
                <a:lnTo>
                  <a:pt x="299" y="109"/>
                </a:lnTo>
                <a:lnTo>
                  <a:pt x="292" y="133"/>
                </a:lnTo>
                <a:lnTo>
                  <a:pt x="276" y="198"/>
                </a:lnTo>
                <a:lnTo>
                  <a:pt x="259" y="273"/>
                </a:lnTo>
                <a:lnTo>
                  <a:pt x="246" y="340"/>
                </a:lnTo>
                <a:lnTo>
                  <a:pt x="246" y="340"/>
                </a:lnTo>
                <a:lnTo>
                  <a:pt x="238" y="386"/>
                </a:lnTo>
                <a:lnTo>
                  <a:pt x="234" y="416"/>
                </a:lnTo>
                <a:lnTo>
                  <a:pt x="231" y="435"/>
                </a:lnTo>
                <a:lnTo>
                  <a:pt x="228" y="441"/>
                </a:lnTo>
                <a:lnTo>
                  <a:pt x="226" y="445"/>
                </a:lnTo>
                <a:lnTo>
                  <a:pt x="226" y="445"/>
                </a:lnTo>
                <a:lnTo>
                  <a:pt x="219" y="454"/>
                </a:lnTo>
                <a:lnTo>
                  <a:pt x="214" y="461"/>
                </a:lnTo>
                <a:lnTo>
                  <a:pt x="211" y="470"/>
                </a:lnTo>
                <a:lnTo>
                  <a:pt x="211" y="473"/>
                </a:lnTo>
                <a:lnTo>
                  <a:pt x="211" y="475"/>
                </a:lnTo>
                <a:lnTo>
                  <a:pt x="211" y="475"/>
                </a:lnTo>
                <a:lnTo>
                  <a:pt x="213" y="478"/>
                </a:lnTo>
                <a:lnTo>
                  <a:pt x="217" y="480"/>
                </a:lnTo>
                <a:lnTo>
                  <a:pt x="228" y="486"/>
                </a:lnTo>
                <a:lnTo>
                  <a:pt x="246" y="495"/>
                </a:lnTo>
                <a:lnTo>
                  <a:pt x="246" y="495"/>
                </a:lnTo>
                <a:lnTo>
                  <a:pt x="237" y="499"/>
                </a:lnTo>
                <a:lnTo>
                  <a:pt x="218" y="507"/>
                </a:lnTo>
                <a:lnTo>
                  <a:pt x="207" y="513"/>
                </a:lnTo>
                <a:lnTo>
                  <a:pt x="198" y="519"/>
                </a:lnTo>
                <a:lnTo>
                  <a:pt x="193" y="524"/>
                </a:lnTo>
                <a:lnTo>
                  <a:pt x="191" y="528"/>
                </a:lnTo>
                <a:lnTo>
                  <a:pt x="191" y="530"/>
                </a:lnTo>
                <a:lnTo>
                  <a:pt x="191" y="530"/>
                </a:lnTo>
                <a:lnTo>
                  <a:pt x="191" y="535"/>
                </a:lnTo>
                <a:lnTo>
                  <a:pt x="189" y="539"/>
                </a:lnTo>
                <a:lnTo>
                  <a:pt x="187" y="544"/>
                </a:lnTo>
                <a:lnTo>
                  <a:pt x="187" y="547"/>
                </a:lnTo>
                <a:lnTo>
                  <a:pt x="187" y="550"/>
                </a:lnTo>
                <a:lnTo>
                  <a:pt x="188" y="554"/>
                </a:lnTo>
                <a:lnTo>
                  <a:pt x="191" y="560"/>
                </a:lnTo>
                <a:lnTo>
                  <a:pt x="191" y="560"/>
                </a:lnTo>
                <a:lnTo>
                  <a:pt x="196" y="573"/>
                </a:lnTo>
                <a:lnTo>
                  <a:pt x="201" y="582"/>
                </a:lnTo>
                <a:lnTo>
                  <a:pt x="203" y="586"/>
                </a:lnTo>
                <a:lnTo>
                  <a:pt x="207" y="588"/>
                </a:lnTo>
                <a:lnTo>
                  <a:pt x="213" y="589"/>
                </a:lnTo>
                <a:lnTo>
                  <a:pt x="221" y="591"/>
                </a:lnTo>
                <a:lnTo>
                  <a:pt x="221" y="591"/>
                </a:lnTo>
                <a:lnTo>
                  <a:pt x="242" y="591"/>
                </a:lnTo>
                <a:lnTo>
                  <a:pt x="268" y="589"/>
                </a:lnTo>
                <a:lnTo>
                  <a:pt x="293" y="588"/>
                </a:lnTo>
                <a:lnTo>
                  <a:pt x="303" y="589"/>
                </a:lnTo>
                <a:lnTo>
                  <a:pt x="311" y="591"/>
                </a:lnTo>
                <a:lnTo>
                  <a:pt x="311" y="591"/>
                </a:lnTo>
                <a:lnTo>
                  <a:pt x="324" y="594"/>
                </a:lnTo>
                <a:lnTo>
                  <a:pt x="338" y="596"/>
                </a:lnTo>
                <a:lnTo>
                  <a:pt x="349" y="598"/>
                </a:lnTo>
                <a:lnTo>
                  <a:pt x="356" y="601"/>
                </a:lnTo>
                <a:lnTo>
                  <a:pt x="356" y="601"/>
                </a:lnTo>
                <a:lnTo>
                  <a:pt x="358" y="602"/>
                </a:lnTo>
                <a:lnTo>
                  <a:pt x="362" y="602"/>
                </a:lnTo>
                <a:lnTo>
                  <a:pt x="372" y="599"/>
                </a:lnTo>
                <a:lnTo>
                  <a:pt x="386" y="596"/>
                </a:lnTo>
                <a:lnTo>
                  <a:pt x="391" y="576"/>
                </a:lnTo>
                <a:lnTo>
                  <a:pt x="391" y="576"/>
                </a:lnTo>
                <a:lnTo>
                  <a:pt x="396" y="533"/>
                </a:lnTo>
                <a:lnTo>
                  <a:pt x="398" y="505"/>
                </a:lnTo>
                <a:lnTo>
                  <a:pt x="399" y="498"/>
                </a:lnTo>
                <a:lnTo>
                  <a:pt x="401" y="495"/>
                </a:lnTo>
                <a:lnTo>
                  <a:pt x="401" y="495"/>
                </a:lnTo>
                <a:lnTo>
                  <a:pt x="408" y="514"/>
                </a:lnTo>
                <a:lnTo>
                  <a:pt x="416" y="530"/>
                </a:lnTo>
                <a:lnTo>
                  <a:pt x="427" y="550"/>
                </a:lnTo>
                <a:lnTo>
                  <a:pt x="441" y="573"/>
                </a:lnTo>
                <a:lnTo>
                  <a:pt x="448" y="583"/>
                </a:lnTo>
                <a:lnTo>
                  <a:pt x="457" y="593"/>
                </a:lnTo>
                <a:lnTo>
                  <a:pt x="466" y="603"/>
                </a:lnTo>
                <a:lnTo>
                  <a:pt x="475" y="612"/>
                </a:lnTo>
                <a:lnTo>
                  <a:pt x="485" y="619"/>
                </a:lnTo>
                <a:lnTo>
                  <a:pt x="496" y="626"/>
                </a:lnTo>
                <a:lnTo>
                  <a:pt x="496" y="626"/>
                </a:lnTo>
                <a:lnTo>
                  <a:pt x="517" y="636"/>
                </a:lnTo>
                <a:lnTo>
                  <a:pt x="537" y="643"/>
                </a:lnTo>
                <a:lnTo>
                  <a:pt x="556" y="649"/>
                </a:lnTo>
                <a:lnTo>
                  <a:pt x="573" y="655"/>
                </a:lnTo>
                <a:lnTo>
                  <a:pt x="597" y="660"/>
                </a:lnTo>
                <a:lnTo>
                  <a:pt x="606" y="661"/>
                </a:lnTo>
                <a:lnTo>
                  <a:pt x="606" y="676"/>
                </a:lnTo>
                <a:lnTo>
                  <a:pt x="606" y="691"/>
                </a:lnTo>
                <a:lnTo>
                  <a:pt x="606" y="691"/>
                </a:lnTo>
                <a:lnTo>
                  <a:pt x="616" y="691"/>
                </a:lnTo>
                <a:lnTo>
                  <a:pt x="625" y="693"/>
                </a:lnTo>
                <a:lnTo>
                  <a:pt x="631" y="696"/>
                </a:lnTo>
                <a:lnTo>
                  <a:pt x="631" y="696"/>
                </a:lnTo>
                <a:lnTo>
                  <a:pt x="640" y="698"/>
                </a:lnTo>
                <a:lnTo>
                  <a:pt x="658" y="701"/>
                </a:lnTo>
                <a:lnTo>
                  <a:pt x="710" y="707"/>
                </a:lnTo>
                <a:lnTo>
                  <a:pt x="734" y="711"/>
                </a:lnTo>
                <a:lnTo>
                  <a:pt x="751" y="716"/>
                </a:lnTo>
                <a:lnTo>
                  <a:pt x="755" y="718"/>
                </a:lnTo>
                <a:lnTo>
                  <a:pt x="756" y="720"/>
                </a:lnTo>
                <a:lnTo>
                  <a:pt x="756" y="721"/>
                </a:lnTo>
                <a:lnTo>
                  <a:pt x="754" y="723"/>
                </a:lnTo>
                <a:lnTo>
                  <a:pt x="746" y="726"/>
                </a:lnTo>
                <a:lnTo>
                  <a:pt x="746" y="726"/>
                </a:lnTo>
                <a:lnTo>
                  <a:pt x="617" y="764"/>
                </a:lnTo>
                <a:lnTo>
                  <a:pt x="548" y="785"/>
                </a:lnTo>
                <a:lnTo>
                  <a:pt x="522" y="794"/>
                </a:lnTo>
                <a:lnTo>
                  <a:pt x="506" y="801"/>
                </a:lnTo>
                <a:lnTo>
                  <a:pt x="506" y="801"/>
                </a:lnTo>
                <a:lnTo>
                  <a:pt x="482" y="814"/>
                </a:lnTo>
                <a:lnTo>
                  <a:pt x="457" y="826"/>
                </a:lnTo>
                <a:lnTo>
                  <a:pt x="431" y="838"/>
                </a:lnTo>
                <a:lnTo>
                  <a:pt x="406" y="846"/>
                </a:lnTo>
                <a:lnTo>
                  <a:pt x="406" y="846"/>
                </a:lnTo>
                <a:lnTo>
                  <a:pt x="396" y="850"/>
                </a:lnTo>
                <a:lnTo>
                  <a:pt x="387" y="853"/>
                </a:lnTo>
                <a:lnTo>
                  <a:pt x="381" y="856"/>
                </a:lnTo>
                <a:lnTo>
                  <a:pt x="377" y="860"/>
                </a:lnTo>
                <a:lnTo>
                  <a:pt x="372" y="864"/>
                </a:lnTo>
                <a:lnTo>
                  <a:pt x="371" y="866"/>
                </a:lnTo>
                <a:lnTo>
                  <a:pt x="376" y="876"/>
                </a:lnTo>
                <a:lnTo>
                  <a:pt x="376" y="876"/>
                </a:lnTo>
                <a:lnTo>
                  <a:pt x="327" y="874"/>
                </a:lnTo>
                <a:lnTo>
                  <a:pt x="266" y="871"/>
                </a:lnTo>
                <a:lnTo>
                  <a:pt x="266" y="871"/>
                </a:lnTo>
                <a:lnTo>
                  <a:pt x="259" y="870"/>
                </a:lnTo>
                <a:lnTo>
                  <a:pt x="249" y="866"/>
                </a:lnTo>
                <a:lnTo>
                  <a:pt x="229" y="859"/>
                </a:lnTo>
                <a:lnTo>
                  <a:pt x="209" y="850"/>
                </a:lnTo>
                <a:lnTo>
                  <a:pt x="202" y="848"/>
                </a:lnTo>
                <a:lnTo>
                  <a:pt x="196" y="846"/>
                </a:lnTo>
                <a:lnTo>
                  <a:pt x="196" y="846"/>
                </a:lnTo>
                <a:lnTo>
                  <a:pt x="186" y="846"/>
                </a:lnTo>
                <a:lnTo>
                  <a:pt x="174" y="849"/>
                </a:lnTo>
                <a:lnTo>
                  <a:pt x="141" y="851"/>
                </a:lnTo>
                <a:lnTo>
                  <a:pt x="141" y="851"/>
                </a:lnTo>
                <a:lnTo>
                  <a:pt x="131" y="851"/>
                </a:lnTo>
                <a:lnTo>
                  <a:pt x="122" y="850"/>
                </a:lnTo>
                <a:lnTo>
                  <a:pt x="107" y="848"/>
                </a:lnTo>
                <a:lnTo>
                  <a:pt x="101" y="846"/>
                </a:lnTo>
                <a:lnTo>
                  <a:pt x="96" y="846"/>
                </a:lnTo>
                <a:lnTo>
                  <a:pt x="93" y="848"/>
                </a:lnTo>
                <a:lnTo>
                  <a:pt x="91" y="851"/>
                </a:lnTo>
                <a:lnTo>
                  <a:pt x="91" y="851"/>
                </a:lnTo>
                <a:lnTo>
                  <a:pt x="89" y="859"/>
                </a:lnTo>
                <a:lnTo>
                  <a:pt x="89" y="864"/>
                </a:lnTo>
                <a:lnTo>
                  <a:pt x="92" y="869"/>
                </a:lnTo>
                <a:lnTo>
                  <a:pt x="96" y="871"/>
                </a:lnTo>
                <a:lnTo>
                  <a:pt x="96" y="871"/>
                </a:lnTo>
                <a:lnTo>
                  <a:pt x="106" y="874"/>
                </a:lnTo>
                <a:lnTo>
                  <a:pt x="123" y="878"/>
                </a:lnTo>
                <a:lnTo>
                  <a:pt x="146" y="881"/>
                </a:lnTo>
                <a:lnTo>
                  <a:pt x="146" y="881"/>
                </a:lnTo>
                <a:lnTo>
                  <a:pt x="146" y="884"/>
                </a:lnTo>
                <a:lnTo>
                  <a:pt x="144" y="886"/>
                </a:lnTo>
                <a:lnTo>
                  <a:pt x="143" y="889"/>
                </a:lnTo>
                <a:lnTo>
                  <a:pt x="139" y="892"/>
                </a:lnTo>
                <a:lnTo>
                  <a:pt x="134" y="894"/>
                </a:lnTo>
                <a:lnTo>
                  <a:pt x="127" y="895"/>
                </a:lnTo>
                <a:lnTo>
                  <a:pt x="116" y="897"/>
                </a:lnTo>
                <a:lnTo>
                  <a:pt x="116" y="897"/>
                </a:lnTo>
                <a:lnTo>
                  <a:pt x="96" y="895"/>
                </a:lnTo>
                <a:lnTo>
                  <a:pt x="82" y="895"/>
                </a:lnTo>
                <a:lnTo>
                  <a:pt x="70" y="897"/>
                </a:lnTo>
                <a:lnTo>
                  <a:pt x="55" y="902"/>
                </a:lnTo>
                <a:lnTo>
                  <a:pt x="55" y="902"/>
                </a:lnTo>
                <a:lnTo>
                  <a:pt x="34" y="909"/>
                </a:lnTo>
                <a:lnTo>
                  <a:pt x="32" y="910"/>
                </a:lnTo>
                <a:lnTo>
                  <a:pt x="32" y="912"/>
                </a:lnTo>
                <a:lnTo>
                  <a:pt x="35" y="917"/>
                </a:lnTo>
                <a:lnTo>
                  <a:pt x="35" y="917"/>
                </a:lnTo>
                <a:lnTo>
                  <a:pt x="38" y="918"/>
                </a:lnTo>
                <a:lnTo>
                  <a:pt x="42" y="919"/>
                </a:lnTo>
                <a:lnTo>
                  <a:pt x="52" y="922"/>
                </a:lnTo>
                <a:lnTo>
                  <a:pt x="83" y="925"/>
                </a:lnTo>
                <a:lnTo>
                  <a:pt x="112" y="927"/>
                </a:lnTo>
                <a:lnTo>
                  <a:pt x="126" y="927"/>
                </a:lnTo>
                <a:lnTo>
                  <a:pt x="126" y="927"/>
                </a:lnTo>
                <a:lnTo>
                  <a:pt x="119" y="929"/>
                </a:lnTo>
                <a:lnTo>
                  <a:pt x="106" y="934"/>
                </a:lnTo>
                <a:lnTo>
                  <a:pt x="85" y="939"/>
                </a:lnTo>
                <a:lnTo>
                  <a:pt x="75" y="940"/>
                </a:lnTo>
                <a:lnTo>
                  <a:pt x="65" y="942"/>
                </a:lnTo>
                <a:lnTo>
                  <a:pt x="65" y="942"/>
                </a:lnTo>
                <a:lnTo>
                  <a:pt x="44" y="943"/>
                </a:lnTo>
                <a:lnTo>
                  <a:pt x="23" y="945"/>
                </a:lnTo>
                <a:lnTo>
                  <a:pt x="14" y="948"/>
                </a:lnTo>
                <a:lnTo>
                  <a:pt x="7" y="950"/>
                </a:lnTo>
                <a:lnTo>
                  <a:pt x="2" y="954"/>
                </a:lnTo>
                <a:lnTo>
                  <a:pt x="0" y="955"/>
                </a:lnTo>
                <a:lnTo>
                  <a:pt x="0" y="957"/>
                </a:lnTo>
                <a:lnTo>
                  <a:pt x="0" y="957"/>
                </a:lnTo>
                <a:lnTo>
                  <a:pt x="3" y="959"/>
                </a:lnTo>
                <a:lnTo>
                  <a:pt x="7" y="963"/>
                </a:lnTo>
                <a:lnTo>
                  <a:pt x="22" y="968"/>
                </a:lnTo>
                <a:lnTo>
                  <a:pt x="42" y="973"/>
                </a:lnTo>
                <a:lnTo>
                  <a:pt x="60" y="977"/>
                </a:lnTo>
                <a:lnTo>
                  <a:pt x="60" y="977"/>
                </a:lnTo>
                <a:lnTo>
                  <a:pt x="79" y="979"/>
                </a:lnTo>
                <a:lnTo>
                  <a:pt x="97" y="981"/>
                </a:lnTo>
                <a:lnTo>
                  <a:pt x="116" y="982"/>
                </a:lnTo>
                <a:lnTo>
                  <a:pt x="116" y="982"/>
                </a:lnTo>
                <a:lnTo>
                  <a:pt x="88" y="989"/>
                </a:lnTo>
                <a:lnTo>
                  <a:pt x="67" y="994"/>
                </a:lnTo>
                <a:lnTo>
                  <a:pt x="50" y="997"/>
                </a:lnTo>
                <a:lnTo>
                  <a:pt x="50" y="997"/>
                </a:lnTo>
                <a:lnTo>
                  <a:pt x="39" y="999"/>
                </a:lnTo>
                <a:lnTo>
                  <a:pt x="28" y="1002"/>
                </a:lnTo>
                <a:lnTo>
                  <a:pt x="18" y="1007"/>
                </a:lnTo>
                <a:lnTo>
                  <a:pt x="15" y="1009"/>
                </a:lnTo>
                <a:lnTo>
                  <a:pt x="15" y="1012"/>
                </a:lnTo>
                <a:lnTo>
                  <a:pt x="15" y="1012"/>
                </a:lnTo>
                <a:lnTo>
                  <a:pt x="18" y="1014"/>
                </a:lnTo>
                <a:lnTo>
                  <a:pt x="23" y="1017"/>
                </a:lnTo>
                <a:lnTo>
                  <a:pt x="40" y="1019"/>
                </a:lnTo>
                <a:lnTo>
                  <a:pt x="60" y="1022"/>
                </a:lnTo>
                <a:lnTo>
                  <a:pt x="75" y="1022"/>
                </a:lnTo>
                <a:lnTo>
                  <a:pt x="75" y="1022"/>
                </a:lnTo>
                <a:lnTo>
                  <a:pt x="111" y="1017"/>
                </a:lnTo>
                <a:lnTo>
                  <a:pt x="111" y="1017"/>
                </a:lnTo>
                <a:lnTo>
                  <a:pt x="102" y="1021"/>
                </a:lnTo>
                <a:lnTo>
                  <a:pt x="87" y="1029"/>
                </a:lnTo>
                <a:lnTo>
                  <a:pt x="79" y="1034"/>
                </a:lnTo>
                <a:lnTo>
                  <a:pt x="75" y="1038"/>
                </a:lnTo>
                <a:lnTo>
                  <a:pt x="75" y="1039"/>
                </a:lnTo>
                <a:lnTo>
                  <a:pt x="78" y="1041"/>
                </a:lnTo>
                <a:lnTo>
                  <a:pt x="80" y="1042"/>
                </a:lnTo>
                <a:lnTo>
                  <a:pt x="85" y="1042"/>
                </a:lnTo>
                <a:lnTo>
                  <a:pt x="85" y="1042"/>
                </a:lnTo>
                <a:lnTo>
                  <a:pt x="109" y="1042"/>
                </a:lnTo>
                <a:lnTo>
                  <a:pt x="109" y="1042"/>
                </a:lnTo>
                <a:lnTo>
                  <a:pt x="124" y="1041"/>
                </a:lnTo>
                <a:lnTo>
                  <a:pt x="156" y="1037"/>
                </a:lnTo>
                <a:lnTo>
                  <a:pt x="156" y="1037"/>
                </a:lnTo>
                <a:lnTo>
                  <a:pt x="187" y="1033"/>
                </a:lnTo>
                <a:lnTo>
                  <a:pt x="207" y="1032"/>
                </a:lnTo>
                <a:lnTo>
                  <a:pt x="226" y="1029"/>
                </a:lnTo>
                <a:lnTo>
                  <a:pt x="251" y="1022"/>
                </a:lnTo>
                <a:lnTo>
                  <a:pt x="251" y="1022"/>
                </a:lnTo>
                <a:lnTo>
                  <a:pt x="308" y="1003"/>
                </a:lnTo>
                <a:lnTo>
                  <a:pt x="331" y="994"/>
                </a:lnTo>
                <a:lnTo>
                  <a:pt x="339" y="991"/>
                </a:lnTo>
                <a:lnTo>
                  <a:pt x="346" y="987"/>
                </a:lnTo>
                <a:lnTo>
                  <a:pt x="346" y="987"/>
                </a:lnTo>
                <a:lnTo>
                  <a:pt x="352" y="983"/>
                </a:lnTo>
                <a:lnTo>
                  <a:pt x="359" y="978"/>
                </a:lnTo>
                <a:lnTo>
                  <a:pt x="378" y="971"/>
                </a:lnTo>
                <a:lnTo>
                  <a:pt x="401" y="962"/>
                </a:lnTo>
                <a:lnTo>
                  <a:pt x="401" y="962"/>
                </a:lnTo>
                <a:lnTo>
                  <a:pt x="402" y="965"/>
                </a:lnTo>
                <a:lnTo>
                  <a:pt x="407" y="972"/>
                </a:lnTo>
                <a:lnTo>
                  <a:pt x="410" y="977"/>
                </a:lnTo>
                <a:lnTo>
                  <a:pt x="413" y="979"/>
                </a:lnTo>
                <a:lnTo>
                  <a:pt x="417" y="982"/>
                </a:lnTo>
                <a:lnTo>
                  <a:pt x="421" y="982"/>
                </a:lnTo>
                <a:lnTo>
                  <a:pt x="421" y="982"/>
                </a:lnTo>
                <a:lnTo>
                  <a:pt x="426" y="981"/>
                </a:lnTo>
                <a:lnTo>
                  <a:pt x="430" y="978"/>
                </a:lnTo>
                <a:lnTo>
                  <a:pt x="436" y="974"/>
                </a:lnTo>
                <a:lnTo>
                  <a:pt x="451" y="972"/>
                </a:lnTo>
                <a:lnTo>
                  <a:pt x="451" y="972"/>
                </a:lnTo>
                <a:lnTo>
                  <a:pt x="483" y="965"/>
                </a:lnTo>
                <a:lnTo>
                  <a:pt x="535" y="954"/>
                </a:lnTo>
                <a:lnTo>
                  <a:pt x="651" y="927"/>
                </a:lnTo>
                <a:lnTo>
                  <a:pt x="651" y="927"/>
                </a:lnTo>
                <a:lnTo>
                  <a:pt x="700" y="915"/>
                </a:lnTo>
                <a:lnTo>
                  <a:pt x="737" y="905"/>
                </a:lnTo>
                <a:lnTo>
                  <a:pt x="781" y="892"/>
                </a:lnTo>
                <a:lnTo>
                  <a:pt x="781" y="892"/>
                </a:lnTo>
                <a:lnTo>
                  <a:pt x="861" y="871"/>
                </a:lnTo>
                <a:lnTo>
                  <a:pt x="861" y="871"/>
                </a:lnTo>
                <a:lnTo>
                  <a:pt x="889" y="866"/>
                </a:lnTo>
                <a:lnTo>
                  <a:pt x="925" y="860"/>
                </a:lnTo>
                <a:lnTo>
                  <a:pt x="962" y="853"/>
                </a:lnTo>
                <a:lnTo>
                  <a:pt x="991" y="846"/>
                </a:lnTo>
                <a:lnTo>
                  <a:pt x="991" y="846"/>
                </a:lnTo>
                <a:lnTo>
                  <a:pt x="1020" y="836"/>
                </a:lnTo>
                <a:lnTo>
                  <a:pt x="1053" y="823"/>
                </a:lnTo>
                <a:lnTo>
                  <a:pt x="1091" y="806"/>
                </a:lnTo>
                <a:lnTo>
                  <a:pt x="1111" y="796"/>
                </a:lnTo>
                <a:lnTo>
                  <a:pt x="1111" y="796"/>
                </a:lnTo>
                <a:lnTo>
                  <a:pt x="1118" y="806"/>
                </a:lnTo>
                <a:lnTo>
                  <a:pt x="1134" y="830"/>
                </a:lnTo>
                <a:lnTo>
                  <a:pt x="1144" y="843"/>
                </a:lnTo>
                <a:lnTo>
                  <a:pt x="1155" y="855"/>
                </a:lnTo>
                <a:lnTo>
                  <a:pt x="1166" y="865"/>
                </a:lnTo>
                <a:lnTo>
                  <a:pt x="1171" y="869"/>
                </a:lnTo>
                <a:lnTo>
                  <a:pt x="1176" y="871"/>
                </a:lnTo>
                <a:lnTo>
                  <a:pt x="1176" y="871"/>
                </a:lnTo>
                <a:lnTo>
                  <a:pt x="1209" y="883"/>
                </a:lnTo>
                <a:lnTo>
                  <a:pt x="1221" y="886"/>
                </a:lnTo>
                <a:lnTo>
                  <a:pt x="1231" y="892"/>
                </a:lnTo>
                <a:lnTo>
                  <a:pt x="1231" y="892"/>
                </a:lnTo>
                <a:lnTo>
                  <a:pt x="1240" y="897"/>
                </a:lnTo>
                <a:lnTo>
                  <a:pt x="1245" y="900"/>
                </a:lnTo>
                <a:lnTo>
                  <a:pt x="1251" y="907"/>
                </a:lnTo>
                <a:lnTo>
                  <a:pt x="1251" y="907"/>
                </a:lnTo>
                <a:lnTo>
                  <a:pt x="1256" y="909"/>
                </a:lnTo>
                <a:lnTo>
                  <a:pt x="1264" y="912"/>
                </a:lnTo>
                <a:lnTo>
                  <a:pt x="1271" y="913"/>
                </a:lnTo>
                <a:lnTo>
                  <a:pt x="1274" y="913"/>
                </a:lnTo>
                <a:lnTo>
                  <a:pt x="1276" y="912"/>
                </a:lnTo>
                <a:lnTo>
                  <a:pt x="1276" y="912"/>
                </a:lnTo>
                <a:lnTo>
                  <a:pt x="1279" y="908"/>
                </a:lnTo>
                <a:lnTo>
                  <a:pt x="1280" y="904"/>
                </a:lnTo>
                <a:lnTo>
                  <a:pt x="1280" y="902"/>
                </a:lnTo>
                <a:lnTo>
                  <a:pt x="1281" y="900"/>
                </a:lnTo>
                <a:lnTo>
                  <a:pt x="1281" y="902"/>
                </a:lnTo>
                <a:lnTo>
                  <a:pt x="1281" y="902"/>
                </a:lnTo>
                <a:lnTo>
                  <a:pt x="1286" y="905"/>
                </a:lnTo>
                <a:lnTo>
                  <a:pt x="1294" y="910"/>
                </a:lnTo>
                <a:lnTo>
                  <a:pt x="1306" y="917"/>
                </a:lnTo>
                <a:lnTo>
                  <a:pt x="1311" y="897"/>
                </a:lnTo>
                <a:lnTo>
                  <a:pt x="1331" y="902"/>
                </a:lnTo>
                <a:lnTo>
                  <a:pt x="1331" y="902"/>
                </a:lnTo>
                <a:lnTo>
                  <a:pt x="1330" y="900"/>
                </a:lnTo>
                <a:lnTo>
                  <a:pt x="1330" y="897"/>
                </a:lnTo>
                <a:lnTo>
                  <a:pt x="1330" y="895"/>
                </a:lnTo>
                <a:lnTo>
                  <a:pt x="1330" y="894"/>
                </a:lnTo>
                <a:lnTo>
                  <a:pt x="1333" y="893"/>
                </a:lnTo>
                <a:lnTo>
                  <a:pt x="1336" y="892"/>
                </a:lnTo>
                <a:lnTo>
                  <a:pt x="1336" y="892"/>
                </a:lnTo>
                <a:lnTo>
                  <a:pt x="1349" y="889"/>
                </a:lnTo>
                <a:lnTo>
                  <a:pt x="1366" y="885"/>
                </a:lnTo>
                <a:lnTo>
                  <a:pt x="1383" y="881"/>
                </a:lnTo>
                <a:lnTo>
                  <a:pt x="1388" y="879"/>
                </a:lnTo>
                <a:lnTo>
                  <a:pt x="1392" y="876"/>
                </a:lnTo>
                <a:lnTo>
                  <a:pt x="1392" y="876"/>
                </a:lnTo>
                <a:lnTo>
                  <a:pt x="1395" y="873"/>
                </a:lnTo>
                <a:lnTo>
                  <a:pt x="1402" y="869"/>
                </a:lnTo>
                <a:lnTo>
                  <a:pt x="1407" y="868"/>
                </a:lnTo>
                <a:lnTo>
                  <a:pt x="1412" y="866"/>
                </a:lnTo>
                <a:lnTo>
                  <a:pt x="1412" y="866"/>
                </a:lnTo>
                <a:lnTo>
                  <a:pt x="1415" y="864"/>
                </a:lnTo>
                <a:lnTo>
                  <a:pt x="1422" y="855"/>
                </a:lnTo>
                <a:lnTo>
                  <a:pt x="1429" y="844"/>
                </a:lnTo>
                <a:lnTo>
                  <a:pt x="1437" y="830"/>
                </a:lnTo>
                <a:lnTo>
                  <a:pt x="1445" y="815"/>
                </a:lnTo>
                <a:lnTo>
                  <a:pt x="1452" y="799"/>
                </a:lnTo>
                <a:lnTo>
                  <a:pt x="1455" y="784"/>
                </a:lnTo>
                <a:lnTo>
                  <a:pt x="1457" y="777"/>
                </a:lnTo>
                <a:lnTo>
                  <a:pt x="1457" y="771"/>
                </a:lnTo>
                <a:lnTo>
                  <a:pt x="1457" y="771"/>
                </a:lnTo>
                <a:lnTo>
                  <a:pt x="1457" y="761"/>
                </a:lnTo>
                <a:lnTo>
                  <a:pt x="1458" y="752"/>
                </a:lnTo>
                <a:lnTo>
                  <a:pt x="1460" y="740"/>
                </a:lnTo>
                <a:lnTo>
                  <a:pt x="1460" y="734"/>
                </a:lnTo>
                <a:lnTo>
                  <a:pt x="1460" y="728"/>
                </a:lnTo>
                <a:lnTo>
                  <a:pt x="1457" y="722"/>
                </a:lnTo>
                <a:lnTo>
                  <a:pt x="1452" y="716"/>
                </a:lnTo>
                <a:lnTo>
                  <a:pt x="1452" y="716"/>
                </a:lnTo>
                <a:lnTo>
                  <a:pt x="1423" y="687"/>
                </a:lnTo>
                <a:lnTo>
                  <a:pt x="1412" y="677"/>
                </a:lnTo>
                <a:lnTo>
                  <a:pt x="1407" y="671"/>
                </a:lnTo>
                <a:lnTo>
                  <a:pt x="1407" y="671"/>
                </a:lnTo>
                <a:lnTo>
                  <a:pt x="1403" y="651"/>
                </a:lnTo>
                <a:lnTo>
                  <a:pt x="1394" y="607"/>
                </a:lnTo>
                <a:lnTo>
                  <a:pt x="1388" y="583"/>
                </a:lnTo>
                <a:lnTo>
                  <a:pt x="1382" y="559"/>
                </a:lnTo>
                <a:lnTo>
                  <a:pt x="1374" y="539"/>
                </a:lnTo>
                <a:lnTo>
                  <a:pt x="1370" y="532"/>
                </a:lnTo>
                <a:lnTo>
                  <a:pt x="1366" y="525"/>
                </a:lnTo>
                <a:lnTo>
                  <a:pt x="1366" y="525"/>
                </a:lnTo>
                <a:lnTo>
                  <a:pt x="1363" y="520"/>
                </a:lnTo>
                <a:lnTo>
                  <a:pt x="1358" y="515"/>
                </a:lnTo>
                <a:lnTo>
                  <a:pt x="1345" y="505"/>
                </a:lnTo>
                <a:lnTo>
                  <a:pt x="1331" y="498"/>
                </a:lnTo>
                <a:lnTo>
                  <a:pt x="1316" y="489"/>
                </a:lnTo>
                <a:lnTo>
                  <a:pt x="1290" y="478"/>
                </a:lnTo>
                <a:lnTo>
                  <a:pt x="1281" y="473"/>
                </a:lnTo>
                <a:lnTo>
                  <a:pt x="1276" y="470"/>
                </a:lnTo>
                <a:lnTo>
                  <a:pt x="1276" y="470"/>
                </a:lnTo>
                <a:lnTo>
                  <a:pt x="1271" y="466"/>
                </a:lnTo>
                <a:lnTo>
                  <a:pt x="1261" y="460"/>
                </a:lnTo>
                <a:lnTo>
                  <a:pt x="1234" y="445"/>
                </a:lnTo>
                <a:lnTo>
                  <a:pt x="1206" y="431"/>
                </a:lnTo>
                <a:lnTo>
                  <a:pt x="1191" y="425"/>
                </a:lnTo>
                <a:lnTo>
                  <a:pt x="1191" y="425"/>
                </a:lnTo>
                <a:lnTo>
                  <a:pt x="1190" y="424"/>
                </a:lnTo>
                <a:lnTo>
                  <a:pt x="1189" y="423"/>
                </a:lnTo>
                <a:lnTo>
                  <a:pt x="1186" y="414"/>
                </a:lnTo>
                <a:lnTo>
                  <a:pt x="1180" y="387"/>
                </a:lnTo>
                <a:lnTo>
                  <a:pt x="1174" y="372"/>
                </a:lnTo>
                <a:lnTo>
                  <a:pt x="1166" y="359"/>
                </a:lnTo>
                <a:lnTo>
                  <a:pt x="1163" y="351"/>
                </a:lnTo>
                <a:lnTo>
                  <a:pt x="1158" y="345"/>
                </a:lnTo>
                <a:lnTo>
                  <a:pt x="1153" y="340"/>
                </a:lnTo>
                <a:lnTo>
                  <a:pt x="1146" y="335"/>
                </a:lnTo>
                <a:lnTo>
                  <a:pt x="1146" y="335"/>
                </a:lnTo>
                <a:lnTo>
                  <a:pt x="1125" y="321"/>
                </a:lnTo>
                <a:lnTo>
                  <a:pt x="1109" y="312"/>
                </a:lnTo>
                <a:lnTo>
                  <a:pt x="1101" y="308"/>
                </a:lnTo>
                <a:lnTo>
                  <a:pt x="1095" y="306"/>
                </a:lnTo>
                <a:lnTo>
                  <a:pt x="1088" y="305"/>
                </a:lnTo>
                <a:lnTo>
                  <a:pt x="1081" y="305"/>
                </a:lnTo>
                <a:lnTo>
                  <a:pt x="1081" y="305"/>
                </a:lnTo>
                <a:lnTo>
                  <a:pt x="1060" y="307"/>
                </a:lnTo>
                <a:lnTo>
                  <a:pt x="1030" y="312"/>
                </a:lnTo>
                <a:lnTo>
                  <a:pt x="986" y="320"/>
                </a:lnTo>
                <a:lnTo>
                  <a:pt x="986" y="320"/>
                </a:lnTo>
                <a:lnTo>
                  <a:pt x="970" y="325"/>
                </a:lnTo>
                <a:lnTo>
                  <a:pt x="945" y="332"/>
                </a:lnTo>
                <a:lnTo>
                  <a:pt x="911" y="345"/>
                </a:lnTo>
                <a:lnTo>
                  <a:pt x="841" y="320"/>
                </a:lnTo>
                <a:lnTo>
                  <a:pt x="841" y="320"/>
                </a:lnTo>
                <a:lnTo>
                  <a:pt x="691" y="39"/>
                </a:lnTo>
                <a:lnTo>
                  <a:pt x="691" y="39"/>
                </a:lnTo>
                <a:lnTo>
                  <a:pt x="687" y="34"/>
                </a:lnTo>
                <a:lnTo>
                  <a:pt x="683" y="30"/>
                </a:lnTo>
                <a:lnTo>
                  <a:pt x="672" y="21"/>
                </a:lnTo>
                <a:lnTo>
                  <a:pt x="658" y="14"/>
                </a:lnTo>
                <a:lnTo>
                  <a:pt x="646" y="9"/>
                </a:lnTo>
                <a:lnTo>
                  <a:pt x="646" y="9"/>
                </a:lnTo>
                <a:lnTo>
                  <a:pt x="630" y="5"/>
                </a:lnTo>
                <a:lnTo>
                  <a:pt x="608" y="1"/>
                </a:lnTo>
                <a:lnTo>
                  <a:pt x="597" y="0"/>
                </a:lnTo>
                <a:lnTo>
                  <a:pt x="588" y="0"/>
                </a:lnTo>
                <a:lnTo>
                  <a:pt x="581" y="1"/>
                </a:lnTo>
                <a:lnTo>
                  <a:pt x="578" y="2"/>
                </a:lnTo>
                <a:lnTo>
                  <a:pt x="576" y="4"/>
                </a:lnTo>
                <a:lnTo>
                  <a:pt x="576" y="4"/>
                </a:lnTo>
                <a:lnTo>
                  <a:pt x="571" y="11"/>
                </a:lnTo>
                <a:lnTo>
                  <a:pt x="565" y="25"/>
                </a:lnTo>
                <a:lnTo>
                  <a:pt x="547" y="60"/>
                </a:lnTo>
                <a:lnTo>
                  <a:pt x="537" y="78"/>
                </a:lnTo>
                <a:lnTo>
                  <a:pt x="530" y="91"/>
                </a:lnTo>
                <a:lnTo>
                  <a:pt x="523" y="99"/>
                </a:lnTo>
                <a:lnTo>
                  <a:pt x="522" y="100"/>
                </a:lnTo>
                <a:lnTo>
                  <a:pt x="521" y="99"/>
                </a:lnTo>
                <a:lnTo>
                  <a:pt x="521" y="9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98477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DA4EF83-8969-436D-BFBC-4A4DC4042403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寝そべる、くつろぐ男性のシルエット</a:t>
            </a:r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id="{E50471D1-E308-4C27-B715-72CE3788F0B5}"/>
              </a:ext>
            </a:extLst>
          </p:cNvPr>
          <p:cNvSpPr>
            <a:spLocks noEditPoints="1"/>
          </p:cNvSpPr>
          <p:nvPr/>
        </p:nvSpPr>
        <p:spPr bwMode="auto">
          <a:xfrm>
            <a:off x="852488" y="1089025"/>
            <a:ext cx="2355850" cy="2119313"/>
          </a:xfrm>
          <a:custGeom>
            <a:avLst/>
            <a:gdLst>
              <a:gd name="T0" fmla="*/ 145 w 1484"/>
              <a:gd name="T1" fmla="*/ 54 h 1335"/>
              <a:gd name="T2" fmla="*/ 142 w 1484"/>
              <a:gd name="T3" fmla="*/ 168 h 1335"/>
              <a:gd name="T4" fmla="*/ 188 w 1484"/>
              <a:gd name="T5" fmla="*/ 249 h 1335"/>
              <a:gd name="T6" fmla="*/ 131 w 1484"/>
              <a:gd name="T7" fmla="*/ 299 h 1335"/>
              <a:gd name="T8" fmla="*/ 2 w 1484"/>
              <a:gd name="T9" fmla="*/ 580 h 1335"/>
              <a:gd name="T10" fmla="*/ 32 w 1484"/>
              <a:gd name="T11" fmla="*/ 647 h 1335"/>
              <a:gd name="T12" fmla="*/ 257 w 1484"/>
              <a:gd name="T13" fmla="*/ 647 h 1335"/>
              <a:gd name="T14" fmla="*/ 350 w 1484"/>
              <a:gd name="T15" fmla="*/ 716 h 1335"/>
              <a:gd name="T16" fmla="*/ 308 w 1484"/>
              <a:gd name="T17" fmla="*/ 729 h 1335"/>
              <a:gd name="T18" fmla="*/ 274 w 1484"/>
              <a:gd name="T19" fmla="*/ 738 h 1335"/>
              <a:gd name="T20" fmla="*/ 257 w 1484"/>
              <a:gd name="T21" fmla="*/ 760 h 1335"/>
              <a:gd name="T22" fmla="*/ 276 w 1484"/>
              <a:gd name="T23" fmla="*/ 784 h 1335"/>
              <a:gd name="T24" fmla="*/ 330 w 1484"/>
              <a:gd name="T25" fmla="*/ 802 h 1335"/>
              <a:gd name="T26" fmla="*/ 390 w 1484"/>
              <a:gd name="T27" fmla="*/ 811 h 1335"/>
              <a:gd name="T28" fmla="*/ 473 w 1484"/>
              <a:gd name="T29" fmla="*/ 722 h 1335"/>
              <a:gd name="T30" fmla="*/ 497 w 1484"/>
              <a:gd name="T31" fmla="*/ 826 h 1335"/>
              <a:gd name="T32" fmla="*/ 520 w 1484"/>
              <a:gd name="T33" fmla="*/ 916 h 1335"/>
              <a:gd name="T34" fmla="*/ 482 w 1484"/>
              <a:gd name="T35" fmla="*/ 990 h 1335"/>
              <a:gd name="T36" fmla="*/ 491 w 1484"/>
              <a:gd name="T37" fmla="*/ 1099 h 1335"/>
              <a:gd name="T38" fmla="*/ 598 w 1484"/>
              <a:gd name="T39" fmla="*/ 1173 h 1335"/>
              <a:gd name="T40" fmla="*/ 877 w 1484"/>
              <a:gd name="T41" fmla="*/ 1180 h 1335"/>
              <a:gd name="T42" fmla="*/ 1215 w 1484"/>
              <a:gd name="T43" fmla="*/ 1152 h 1335"/>
              <a:gd name="T44" fmla="*/ 1344 w 1484"/>
              <a:gd name="T45" fmla="*/ 1237 h 1335"/>
              <a:gd name="T46" fmla="*/ 1402 w 1484"/>
              <a:gd name="T47" fmla="*/ 1335 h 1335"/>
              <a:gd name="T48" fmla="*/ 1425 w 1484"/>
              <a:gd name="T49" fmla="*/ 1309 h 1335"/>
              <a:gd name="T50" fmla="*/ 1451 w 1484"/>
              <a:gd name="T51" fmla="*/ 1257 h 1335"/>
              <a:gd name="T52" fmla="*/ 1458 w 1484"/>
              <a:gd name="T53" fmla="*/ 1186 h 1335"/>
              <a:gd name="T54" fmla="*/ 1471 w 1484"/>
              <a:gd name="T55" fmla="*/ 1132 h 1335"/>
              <a:gd name="T56" fmla="*/ 1484 w 1484"/>
              <a:gd name="T57" fmla="*/ 1108 h 1335"/>
              <a:gd name="T58" fmla="*/ 1477 w 1484"/>
              <a:gd name="T59" fmla="*/ 1027 h 1335"/>
              <a:gd name="T60" fmla="*/ 1456 w 1484"/>
              <a:gd name="T61" fmla="*/ 941 h 1335"/>
              <a:gd name="T62" fmla="*/ 1440 w 1484"/>
              <a:gd name="T63" fmla="*/ 872 h 1335"/>
              <a:gd name="T64" fmla="*/ 1407 w 1484"/>
              <a:gd name="T65" fmla="*/ 836 h 1335"/>
              <a:gd name="T66" fmla="*/ 1049 w 1484"/>
              <a:gd name="T67" fmla="*/ 790 h 1335"/>
              <a:gd name="T68" fmla="*/ 1095 w 1484"/>
              <a:gd name="T69" fmla="*/ 626 h 1335"/>
              <a:gd name="T70" fmla="*/ 1040 w 1484"/>
              <a:gd name="T71" fmla="*/ 459 h 1335"/>
              <a:gd name="T72" fmla="*/ 914 w 1484"/>
              <a:gd name="T73" fmla="*/ 373 h 1335"/>
              <a:gd name="T74" fmla="*/ 835 w 1484"/>
              <a:gd name="T75" fmla="*/ 347 h 1335"/>
              <a:gd name="T76" fmla="*/ 748 w 1484"/>
              <a:gd name="T77" fmla="*/ 319 h 1335"/>
              <a:gd name="T78" fmla="*/ 656 w 1484"/>
              <a:gd name="T79" fmla="*/ 204 h 1335"/>
              <a:gd name="T80" fmla="*/ 589 w 1484"/>
              <a:gd name="T81" fmla="*/ 160 h 1335"/>
              <a:gd name="T82" fmla="*/ 532 w 1484"/>
              <a:gd name="T83" fmla="*/ 128 h 1335"/>
              <a:gd name="T84" fmla="*/ 445 w 1484"/>
              <a:gd name="T85" fmla="*/ 138 h 1335"/>
              <a:gd name="T86" fmla="*/ 385 w 1484"/>
              <a:gd name="T87" fmla="*/ 42 h 1335"/>
              <a:gd name="T88" fmla="*/ 320 w 1484"/>
              <a:gd name="T89" fmla="*/ 7 h 1335"/>
              <a:gd name="T90" fmla="*/ 284 w 1484"/>
              <a:gd name="T91" fmla="*/ 1 h 1335"/>
              <a:gd name="T92" fmla="*/ 228 w 1484"/>
              <a:gd name="T93" fmla="*/ 9 h 1335"/>
              <a:gd name="T94" fmla="*/ 196 w 1484"/>
              <a:gd name="T95" fmla="*/ 32 h 1335"/>
              <a:gd name="T96" fmla="*/ 313 w 1484"/>
              <a:gd name="T97" fmla="*/ 437 h 1335"/>
              <a:gd name="T98" fmla="*/ 224 w 1484"/>
              <a:gd name="T99" fmla="*/ 475 h 1335"/>
              <a:gd name="T100" fmla="*/ 155 w 1484"/>
              <a:gd name="T101" fmla="*/ 498 h 1335"/>
              <a:gd name="T102" fmla="*/ 145 w 1484"/>
              <a:gd name="T103" fmla="*/ 416 h 1335"/>
              <a:gd name="T104" fmla="*/ 229 w 1484"/>
              <a:gd name="T105" fmla="*/ 373 h 1335"/>
              <a:gd name="T106" fmla="*/ 1192 w 1484"/>
              <a:gd name="T107" fmla="*/ 949 h 1335"/>
              <a:gd name="T108" fmla="*/ 1209 w 1484"/>
              <a:gd name="T109" fmla="*/ 1009 h 1335"/>
              <a:gd name="T110" fmla="*/ 1024 w 1484"/>
              <a:gd name="T111" fmla="*/ 1000 h 1335"/>
              <a:gd name="T112" fmla="*/ 850 w 1484"/>
              <a:gd name="T113" fmla="*/ 954 h 1335"/>
              <a:gd name="T114" fmla="*/ 1154 w 1484"/>
              <a:gd name="T115" fmla="*/ 935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84" h="1335">
                <a:moveTo>
                  <a:pt x="196" y="32"/>
                </a:moveTo>
                <a:lnTo>
                  <a:pt x="196" y="32"/>
                </a:lnTo>
                <a:lnTo>
                  <a:pt x="191" y="32"/>
                </a:lnTo>
                <a:lnTo>
                  <a:pt x="178" y="35"/>
                </a:lnTo>
                <a:lnTo>
                  <a:pt x="170" y="37"/>
                </a:lnTo>
                <a:lnTo>
                  <a:pt x="163" y="40"/>
                </a:lnTo>
                <a:lnTo>
                  <a:pt x="156" y="42"/>
                </a:lnTo>
                <a:lnTo>
                  <a:pt x="150" y="48"/>
                </a:lnTo>
                <a:lnTo>
                  <a:pt x="150" y="48"/>
                </a:lnTo>
                <a:lnTo>
                  <a:pt x="145" y="54"/>
                </a:lnTo>
                <a:lnTo>
                  <a:pt x="141" y="64"/>
                </a:lnTo>
                <a:lnTo>
                  <a:pt x="138" y="76"/>
                </a:lnTo>
                <a:lnTo>
                  <a:pt x="136" y="90"/>
                </a:lnTo>
                <a:lnTo>
                  <a:pt x="134" y="104"/>
                </a:lnTo>
                <a:lnTo>
                  <a:pt x="133" y="119"/>
                </a:lnTo>
                <a:lnTo>
                  <a:pt x="134" y="133"/>
                </a:lnTo>
                <a:lnTo>
                  <a:pt x="136" y="146"/>
                </a:lnTo>
                <a:lnTo>
                  <a:pt x="136" y="146"/>
                </a:lnTo>
                <a:lnTo>
                  <a:pt x="138" y="158"/>
                </a:lnTo>
                <a:lnTo>
                  <a:pt x="142" y="168"/>
                </a:lnTo>
                <a:lnTo>
                  <a:pt x="147" y="176"/>
                </a:lnTo>
                <a:lnTo>
                  <a:pt x="154" y="182"/>
                </a:lnTo>
                <a:lnTo>
                  <a:pt x="159" y="186"/>
                </a:lnTo>
                <a:lnTo>
                  <a:pt x="164" y="190"/>
                </a:lnTo>
                <a:lnTo>
                  <a:pt x="169" y="191"/>
                </a:lnTo>
                <a:lnTo>
                  <a:pt x="169" y="191"/>
                </a:lnTo>
                <a:lnTo>
                  <a:pt x="177" y="213"/>
                </a:lnTo>
                <a:lnTo>
                  <a:pt x="183" y="233"/>
                </a:lnTo>
                <a:lnTo>
                  <a:pt x="188" y="249"/>
                </a:lnTo>
                <a:lnTo>
                  <a:pt x="188" y="249"/>
                </a:lnTo>
                <a:lnTo>
                  <a:pt x="177" y="252"/>
                </a:lnTo>
                <a:lnTo>
                  <a:pt x="166" y="255"/>
                </a:lnTo>
                <a:lnTo>
                  <a:pt x="156" y="258"/>
                </a:lnTo>
                <a:lnTo>
                  <a:pt x="147" y="261"/>
                </a:lnTo>
                <a:lnTo>
                  <a:pt x="147" y="261"/>
                </a:lnTo>
                <a:lnTo>
                  <a:pt x="143" y="267"/>
                </a:lnTo>
                <a:lnTo>
                  <a:pt x="140" y="272"/>
                </a:lnTo>
                <a:lnTo>
                  <a:pt x="136" y="279"/>
                </a:lnTo>
                <a:lnTo>
                  <a:pt x="133" y="286"/>
                </a:lnTo>
                <a:lnTo>
                  <a:pt x="131" y="299"/>
                </a:lnTo>
                <a:lnTo>
                  <a:pt x="129" y="304"/>
                </a:lnTo>
                <a:lnTo>
                  <a:pt x="129" y="304"/>
                </a:lnTo>
                <a:lnTo>
                  <a:pt x="110" y="338"/>
                </a:lnTo>
                <a:lnTo>
                  <a:pt x="68" y="420"/>
                </a:lnTo>
                <a:lnTo>
                  <a:pt x="45" y="468"/>
                </a:lnTo>
                <a:lnTo>
                  <a:pt x="25" y="512"/>
                </a:lnTo>
                <a:lnTo>
                  <a:pt x="16" y="533"/>
                </a:lnTo>
                <a:lnTo>
                  <a:pt x="9" y="552"/>
                </a:lnTo>
                <a:lnTo>
                  <a:pt x="4" y="568"/>
                </a:lnTo>
                <a:lnTo>
                  <a:pt x="2" y="580"/>
                </a:lnTo>
                <a:lnTo>
                  <a:pt x="2" y="580"/>
                </a:lnTo>
                <a:lnTo>
                  <a:pt x="0" y="600"/>
                </a:lnTo>
                <a:lnTo>
                  <a:pt x="0" y="614"/>
                </a:lnTo>
                <a:lnTo>
                  <a:pt x="2" y="625"/>
                </a:lnTo>
                <a:lnTo>
                  <a:pt x="4" y="633"/>
                </a:lnTo>
                <a:lnTo>
                  <a:pt x="9" y="638"/>
                </a:lnTo>
                <a:lnTo>
                  <a:pt x="14" y="642"/>
                </a:lnTo>
                <a:lnTo>
                  <a:pt x="22" y="644"/>
                </a:lnTo>
                <a:lnTo>
                  <a:pt x="32" y="647"/>
                </a:lnTo>
                <a:lnTo>
                  <a:pt x="32" y="647"/>
                </a:lnTo>
                <a:lnTo>
                  <a:pt x="45" y="649"/>
                </a:lnTo>
                <a:lnTo>
                  <a:pt x="63" y="651"/>
                </a:lnTo>
                <a:lnTo>
                  <a:pt x="101" y="649"/>
                </a:lnTo>
                <a:lnTo>
                  <a:pt x="136" y="648"/>
                </a:lnTo>
                <a:lnTo>
                  <a:pt x="150" y="647"/>
                </a:lnTo>
                <a:lnTo>
                  <a:pt x="150" y="662"/>
                </a:lnTo>
                <a:lnTo>
                  <a:pt x="150" y="662"/>
                </a:lnTo>
                <a:lnTo>
                  <a:pt x="200" y="655"/>
                </a:lnTo>
                <a:lnTo>
                  <a:pt x="237" y="649"/>
                </a:lnTo>
                <a:lnTo>
                  <a:pt x="257" y="647"/>
                </a:lnTo>
                <a:lnTo>
                  <a:pt x="257" y="647"/>
                </a:lnTo>
                <a:lnTo>
                  <a:pt x="272" y="644"/>
                </a:lnTo>
                <a:lnTo>
                  <a:pt x="297" y="639"/>
                </a:lnTo>
                <a:lnTo>
                  <a:pt x="329" y="632"/>
                </a:lnTo>
                <a:lnTo>
                  <a:pt x="370" y="652"/>
                </a:lnTo>
                <a:lnTo>
                  <a:pt x="380" y="662"/>
                </a:lnTo>
                <a:lnTo>
                  <a:pt x="380" y="724"/>
                </a:lnTo>
                <a:lnTo>
                  <a:pt x="380" y="724"/>
                </a:lnTo>
                <a:lnTo>
                  <a:pt x="362" y="719"/>
                </a:lnTo>
                <a:lnTo>
                  <a:pt x="350" y="716"/>
                </a:lnTo>
                <a:lnTo>
                  <a:pt x="347" y="717"/>
                </a:lnTo>
                <a:lnTo>
                  <a:pt x="344" y="719"/>
                </a:lnTo>
                <a:lnTo>
                  <a:pt x="344" y="719"/>
                </a:lnTo>
                <a:lnTo>
                  <a:pt x="343" y="724"/>
                </a:lnTo>
                <a:lnTo>
                  <a:pt x="344" y="729"/>
                </a:lnTo>
                <a:lnTo>
                  <a:pt x="344" y="734"/>
                </a:lnTo>
                <a:lnTo>
                  <a:pt x="344" y="734"/>
                </a:lnTo>
                <a:lnTo>
                  <a:pt x="334" y="731"/>
                </a:lnTo>
                <a:lnTo>
                  <a:pt x="322" y="730"/>
                </a:lnTo>
                <a:lnTo>
                  <a:pt x="308" y="729"/>
                </a:lnTo>
                <a:lnTo>
                  <a:pt x="308" y="729"/>
                </a:lnTo>
                <a:lnTo>
                  <a:pt x="297" y="729"/>
                </a:lnTo>
                <a:lnTo>
                  <a:pt x="290" y="730"/>
                </a:lnTo>
                <a:lnTo>
                  <a:pt x="288" y="733"/>
                </a:lnTo>
                <a:lnTo>
                  <a:pt x="288" y="734"/>
                </a:lnTo>
                <a:lnTo>
                  <a:pt x="288" y="734"/>
                </a:lnTo>
                <a:lnTo>
                  <a:pt x="286" y="735"/>
                </a:lnTo>
                <a:lnTo>
                  <a:pt x="281" y="735"/>
                </a:lnTo>
                <a:lnTo>
                  <a:pt x="275" y="737"/>
                </a:lnTo>
                <a:lnTo>
                  <a:pt x="274" y="738"/>
                </a:lnTo>
                <a:lnTo>
                  <a:pt x="272" y="739"/>
                </a:lnTo>
                <a:lnTo>
                  <a:pt x="272" y="739"/>
                </a:lnTo>
                <a:lnTo>
                  <a:pt x="262" y="743"/>
                </a:lnTo>
                <a:lnTo>
                  <a:pt x="256" y="746"/>
                </a:lnTo>
                <a:lnTo>
                  <a:pt x="253" y="748"/>
                </a:lnTo>
                <a:lnTo>
                  <a:pt x="252" y="749"/>
                </a:lnTo>
                <a:lnTo>
                  <a:pt x="252" y="749"/>
                </a:lnTo>
                <a:lnTo>
                  <a:pt x="252" y="753"/>
                </a:lnTo>
                <a:lnTo>
                  <a:pt x="255" y="756"/>
                </a:lnTo>
                <a:lnTo>
                  <a:pt x="257" y="760"/>
                </a:lnTo>
                <a:lnTo>
                  <a:pt x="257" y="760"/>
                </a:lnTo>
                <a:lnTo>
                  <a:pt x="249" y="763"/>
                </a:lnTo>
                <a:lnTo>
                  <a:pt x="243" y="766"/>
                </a:lnTo>
                <a:lnTo>
                  <a:pt x="242" y="769"/>
                </a:lnTo>
                <a:lnTo>
                  <a:pt x="242" y="770"/>
                </a:lnTo>
                <a:lnTo>
                  <a:pt x="242" y="770"/>
                </a:lnTo>
                <a:lnTo>
                  <a:pt x="244" y="771"/>
                </a:lnTo>
                <a:lnTo>
                  <a:pt x="248" y="774"/>
                </a:lnTo>
                <a:lnTo>
                  <a:pt x="261" y="779"/>
                </a:lnTo>
                <a:lnTo>
                  <a:pt x="276" y="784"/>
                </a:lnTo>
                <a:lnTo>
                  <a:pt x="283" y="785"/>
                </a:lnTo>
                <a:lnTo>
                  <a:pt x="288" y="785"/>
                </a:lnTo>
                <a:lnTo>
                  <a:pt x="288" y="785"/>
                </a:lnTo>
                <a:lnTo>
                  <a:pt x="297" y="785"/>
                </a:lnTo>
                <a:lnTo>
                  <a:pt x="307" y="787"/>
                </a:lnTo>
                <a:lnTo>
                  <a:pt x="315" y="789"/>
                </a:lnTo>
                <a:lnTo>
                  <a:pt x="318" y="790"/>
                </a:lnTo>
                <a:lnTo>
                  <a:pt x="318" y="790"/>
                </a:lnTo>
                <a:lnTo>
                  <a:pt x="322" y="794"/>
                </a:lnTo>
                <a:lnTo>
                  <a:pt x="330" y="802"/>
                </a:lnTo>
                <a:lnTo>
                  <a:pt x="335" y="806"/>
                </a:lnTo>
                <a:lnTo>
                  <a:pt x="340" y="808"/>
                </a:lnTo>
                <a:lnTo>
                  <a:pt x="347" y="811"/>
                </a:lnTo>
                <a:lnTo>
                  <a:pt x="354" y="811"/>
                </a:lnTo>
                <a:lnTo>
                  <a:pt x="354" y="811"/>
                </a:lnTo>
                <a:lnTo>
                  <a:pt x="367" y="811"/>
                </a:lnTo>
                <a:lnTo>
                  <a:pt x="376" y="812"/>
                </a:lnTo>
                <a:lnTo>
                  <a:pt x="384" y="812"/>
                </a:lnTo>
                <a:lnTo>
                  <a:pt x="386" y="812"/>
                </a:lnTo>
                <a:lnTo>
                  <a:pt x="390" y="811"/>
                </a:lnTo>
                <a:lnTo>
                  <a:pt x="390" y="811"/>
                </a:lnTo>
                <a:lnTo>
                  <a:pt x="401" y="807"/>
                </a:lnTo>
                <a:lnTo>
                  <a:pt x="407" y="804"/>
                </a:lnTo>
                <a:lnTo>
                  <a:pt x="410" y="801"/>
                </a:lnTo>
                <a:lnTo>
                  <a:pt x="410" y="801"/>
                </a:lnTo>
                <a:lnTo>
                  <a:pt x="428" y="778"/>
                </a:lnTo>
                <a:lnTo>
                  <a:pt x="441" y="760"/>
                </a:lnTo>
                <a:lnTo>
                  <a:pt x="472" y="719"/>
                </a:lnTo>
                <a:lnTo>
                  <a:pt x="472" y="719"/>
                </a:lnTo>
                <a:lnTo>
                  <a:pt x="473" y="722"/>
                </a:lnTo>
                <a:lnTo>
                  <a:pt x="477" y="734"/>
                </a:lnTo>
                <a:lnTo>
                  <a:pt x="477" y="734"/>
                </a:lnTo>
                <a:lnTo>
                  <a:pt x="483" y="751"/>
                </a:lnTo>
                <a:lnTo>
                  <a:pt x="487" y="760"/>
                </a:lnTo>
                <a:lnTo>
                  <a:pt x="497" y="770"/>
                </a:lnTo>
                <a:lnTo>
                  <a:pt x="497" y="770"/>
                </a:lnTo>
                <a:lnTo>
                  <a:pt x="497" y="794"/>
                </a:lnTo>
                <a:lnTo>
                  <a:pt x="499" y="812"/>
                </a:lnTo>
                <a:lnTo>
                  <a:pt x="497" y="826"/>
                </a:lnTo>
                <a:lnTo>
                  <a:pt x="497" y="826"/>
                </a:lnTo>
                <a:lnTo>
                  <a:pt x="492" y="851"/>
                </a:lnTo>
                <a:lnTo>
                  <a:pt x="491" y="866"/>
                </a:lnTo>
                <a:lnTo>
                  <a:pt x="491" y="872"/>
                </a:lnTo>
                <a:lnTo>
                  <a:pt x="492" y="877"/>
                </a:lnTo>
                <a:lnTo>
                  <a:pt x="492" y="877"/>
                </a:lnTo>
                <a:lnTo>
                  <a:pt x="496" y="888"/>
                </a:lnTo>
                <a:lnTo>
                  <a:pt x="501" y="898"/>
                </a:lnTo>
                <a:lnTo>
                  <a:pt x="508" y="908"/>
                </a:lnTo>
                <a:lnTo>
                  <a:pt x="508" y="908"/>
                </a:lnTo>
                <a:lnTo>
                  <a:pt x="520" y="916"/>
                </a:lnTo>
                <a:lnTo>
                  <a:pt x="533" y="924"/>
                </a:lnTo>
                <a:lnTo>
                  <a:pt x="533" y="924"/>
                </a:lnTo>
                <a:lnTo>
                  <a:pt x="525" y="930"/>
                </a:lnTo>
                <a:lnTo>
                  <a:pt x="508" y="947"/>
                </a:lnTo>
                <a:lnTo>
                  <a:pt x="499" y="958"/>
                </a:lnTo>
                <a:lnTo>
                  <a:pt x="491" y="968"/>
                </a:lnTo>
                <a:lnTo>
                  <a:pt x="485" y="980"/>
                </a:lnTo>
                <a:lnTo>
                  <a:pt x="483" y="985"/>
                </a:lnTo>
                <a:lnTo>
                  <a:pt x="482" y="990"/>
                </a:lnTo>
                <a:lnTo>
                  <a:pt x="482" y="990"/>
                </a:lnTo>
                <a:lnTo>
                  <a:pt x="481" y="1008"/>
                </a:lnTo>
                <a:lnTo>
                  <a:pt x="479" y="1023"/>
                </a:lnTo>
                <a:lnTo>
                  <a:pt x="477" y="1039"/>
                </a:lnTo>
                <a:lnTo>
                  <a:pt x="477" y="1057"/>
                </a:lnTo>
                <a:lnTo>
                  <a:pt x="477" y="1057"/>
                </a:lnTo>
                <a:lnTo>
                  <a:pt x="477" y="1066"/>
                </a:lnTo>
                <a:lnTo>
                  <a:pt x="478" y="1073"/>
                </a:lnTo>
                <a:lnTo>
                  <a:pt x="481" y="1081"/>
                </a:lnTo>
                <a:lnTo>
                  <a:pt x="483" y="1087"/>
                </a:lnTo>
                <a:lnTo>
                  <a:pt x="491" y="1099"/>
                </a:lnTo>
                <a:lnTo>
                  <a:pt x="502" y="1113"/>
                </a:lnTo>
                <a:lnTo>
                  <a:pt x="502" y="1113"/>
                </a:lnTo>
                <a:lnTo>
                  <a:pt x="510" y="1122"/>
                </a:lnTo>
                <a:lnTo>
                  <a:pt x="523" y="1135"/>
                </a:lnTo>
                <a:lnTo>
                  <a:pt x="532" y="1141"/>
                </a:lnTo>
                <a:lnTo>
                  <a:pt x="542" y="1148"/>
                </a:lnTo>
                <a:lnTo>
                  <a:pt x="554" y="1154"/>
                </a:lnTo>
                <a:lnTo>
                  <a:pt x="566" y="1160"/>
                </a:lnTo>
                <a:lnTo>
                  <a:pt x="582" y="1167"/>
                </a:lnTo>
                <a:lnTo>
                  <a:pt x="598" y="1173"/>
                </a:lnTo>
                <a:lnTo>
                  <a:pt x="617" y="1178"/>
                </a:lnTo>
                <a:lnTo>
                  <a:pt x="638" y="1182"/>
                </a:lnTo>
                <a:lnTo>
                  <a:pt x="662" y="1186"/>
                </a:lnTo>
                <a:lnTo>
                  <a:pt x="688" y="1189"/>
                </a:lnTo>
                <a:lnTo>
                  <a:pt x="717" y="1190"/>
                </a:lnTo>
                <a:lnTo>
                  <a:pt x="748" y="1190"/>
                </a:lnTo>
                <a:lnTo>
                  <a:pt x="748" y="1190"/>
                </a:lnTo>
                <a:lnTo>
                  <a:pt x="781" y="1189"/>
                </a:lnTo>
                <a:lnTo>
                  <a:pt x="813" y="1186"/>
                </a:lnTo>
                <a:lnTo>
                  <a:pt x="877" y="1180"/>
                </a:lnTo>
                <a:lnTo>
                  <a:pt x="937" y="1172"/>
                </a:lnTo>
                <a:lnTo>
                  <a:pt x="992" y="1163"/>
                </a:lnTo>
                <a:lnTo>
                  <a:pt x="1038" y="1154"/>
                </a:lnTo>
                <a:lnTo>
                  <a:pt x="1074" y="1146"/>
                </a:lnTo>
                <a:lnTo>
                  <a:pt x="1106" y="1139"/>
                </a:lnTo>
                <a:lnTo>
                  <a:pt x="1106" y="1139"/>
                </a:lnTo>
                <a:lnTo>
                  <a:pt x="1125" y="1140"/>
                </a:lnTo>
                <a:lnTo>
                  <a:pt x="1168" y="1144"/>
                </a:lnTo>
                <a:lnTo>
                  <a:pt x="1192" y="1148"/>
                </a:lnTo>
                <a:lnTo>
                  <a:pt x="1215" y="1152"/>
                </a:lnTo>
                <a:lnTo>
                  <a:pt x="1235" y="1158"/>
                </a:lnTo>
                <a:lnTo>
                  <a:pt x="1242" y="1160"/>
                </a:lnTo>
                <a:lnTo>
                  <a:pt x="1249" y="1164"/>
                </a:lnTo>
                <a:lnTo>
                  <a:pt x="1249" y="1164"/>
                </a:lnTo>
                <a:lnTo>
                  <a:pt x="1273" y="1182"/>
                </a:lnTo>
                <a:lnTo>
                  <a:pt x="1301" y="1201"/>
                </a:lnTo>
                <a:lnTo>
                  <a:pt x="1341" y="1231"/>
                </a:lnTo>
                <a:lnTo>
                  <a:pt x="1341" y="1231"/>
                </a:lnTo>
                <a:lnTo>
                  <a:pt x="1343" y="1233"/>
                </a:lnTo>
                <a:lnTo>
                  <a:pt x="1344" y="1237"/>
                </a:lnTo>
                <a:lnTo>
                  <a:pt x="1348" y="1250"/>
                </a:lnTo>
                <a:lnTo>
                  <a:pt x="1359" y="1283"/>
                </a:lnTo>
                <a:lnTo>
                  <a:pt x="1365" y="1301"/>
                </a:lnTo>
                <a:lnTo>
                  <a:pt x="1373" y="1317"/>
                </a:lnTo>
                <a:lnTo>
                  <a:pt x="1376" y="1323"/>
                </a:lnTo>
                <a:lnTo>
                  <a:pt x="1382" y="1328"/>
                </a:lnTo>
                <a:lnTo>
                  <a:pt x="1387" y="1332"/>
                </a:lnTo>
                <a:lnTo>
                  <a:pt x="1392" y="1333"/>
                </a:lnTo>
                <a:lnTo>
                  <a:pt x="1392" y="1333"/>
                </a:lnTo>
                <a:lnTo>
                  <a:pt x="1402" y="1335"/>
                </a:lnTo>
                <a:lnTo>
                  <a:pt x="1411" y="1333"/>
                </a:lnTo>
                <a:lnTo>
                  <a:pt x="1416" y="1330"/>
                </a:lnTo>
                <a:lnTo>
                  <a:pt x="1421" y="1327"/>
                </a:lnTo>
                <a:lnTo>
                  <a:pt x="1424" y="1322"/>
                </a:lnTo>
                <a:lnTo>
                  <a:pt x="1426" y="1318"/>
                </a:lnTo>
                <a:lnTo>
                  <a:pt x="1428" y="1313"/>
                </a:lnTo>
                <a:lnTo>
                  <a:pt x="1428" y="1313"/>
                </a:lnTo>
                <a:lnTo>
                  <a:pt x="1426" y="1312"/>
                </a:lnTo>
                <a:lnTo>
                  <a:pt x="1425" y="1309"/>
                </a:lnTo>
                <a:lnTo>
                  <a:pt x="1425" y="1309"/>
                </a:lnTo>
                <a:lnTo>
                  <a:pt x="1426" y="1308"/>
                </a:lnTo>
                <a:lnTo>
                  <a:pt x="1433" y="1303"/>
                </a:lnTo>
                <a:lnTo>
                  <a:pt x="1433" y="1303"/>
                </a:lnTo>
                <a:lnTo>
                  <a:pt x="1442" y="1296"/>
                </a:lnTo>
                <a:lnTo>
                  <a:pt x="1448" y="1291"/>
                </a:lnTo>
                <a:lnTo>
                  <a:pt x="1452" y="1285"/>
                </a:lnTo>
                <a:lnTo>
                  <a:pt x="1453" y="1277"/>
                </a:lnTo>
                <a:lnTo>
                  <a:pt x="1453" y="1277"/>
                </a:lnTo>
                <a:lnTo>
                  <a:pt x="1453" y="1267"/>
                </a:lnTo>
                <a:lnTo>
                  <a:pt x="1451" y="1257"/>
                </a:lnTo>
                <a:lnTo>
                  <a:pt x="1448" y="1241"/>
                </a:lnTo>
                <a:lnTo>
                  <a:pt x="1448" y="1241"/>
                </a:lnTo>
                <a:lnTo>
                  <a:pt x="1445" y="1230"/>
                </a:lnTo>
                <a:lnTo>
                  <a:pt x="1443" y="1209"/>
                </a:lnTo>
                <a:lnTo>
                  <a:pt x="1438" y="1180"/>
                </a:lnTo>
                <a:lnTo>
                  <a:pt x="1438" y="1180"/>
                </a:lnTo>
                <a:lnTo>
                  <a:pt x="1442" y="1182"/>
                </a:lnTo>
                <a:lnTo>
                  <a:pt x="1447" y="1185"/>
                </a:lnTo>
                <a:lnTo>
                  <a:pt x="1452" y="1186"/>
                </a:lnTo>
                <a:lnTo>
                  <a:pt x="1458" y="1186"/>
                </a:lnTo>
                <a:lnTo>
                  <a:pt x="1465" y="1186"/>
                </a:lnTo>
                <a:lnTo>
                  <a:pt x="1470" y="1182"/>
                </a:lnTo>
                <a:lnTo>
                  <a:pt x="1472" y="1178"/>
                </a:lnTo>
                <a:lnTo>
                  <a:pt x="1474" y="1175"/>
                </a:lnTo>
                <a:lnTo>
                  <a:pt x="1474" y="1175"/>
                </a:lnTo>
                <a:lnTo>
                  <a:pt x="1476" y="1166"/>
                </a:lnTo>
                <a:lnTo>
                  <a:pt x="1476" y="1157"/>
                </a:lnTo>
                <a:lnTo>
                  <a:pt x="1476" y="1149"/>
                </a:lnTo>
                <a:lnTo>
                  <a:pt x="1475" y="1143"/>
                </a:lnTo>
                <a:lnTo>
                  <a:pt x="1471" y="1132"/>
                </a:lnTo>
                <a:lnTo>
                  <a:pt x="1468" y="1128"/>
                </a:lnTo>
                <a:lnTo>
                  <a:pt x="1468" y="1128"/>
                </a:lnTo>
                <a:lnTo>
                  <a:pt x="1471" y="1130"/>
                </a:lnTo>
                <a:lnTo>
                  <a:pt x="1475" y="1130"/>
                </a:lnTo>
                <a:lnTo>
                  <a:pt x="1477" y="1130"/>
                </a:lnTo>
                <a:lnTo>
                  <a:pt x="1480" y="1127"/>
                </a:lnTo>
                <a:lnTo>
                  <a:pt x="1482" y="1123"/>
                </a:lnTo>
                <a:lnTo>
                  <a:pt x="1484" y="1117"/>
                </a:lnTo>
                <a:lnTo>
                  <a:pt x="1484" y="1108"/>
                </a:lnTo>
                <a:lnTo>
                  <a:pt x="1484" y="1108"/>
                </a:lnTo>
                <a:lnTo>
                  <a:pt x="1481" y="1080"/>
                </a:lnTo>
                <a:lnTo>
                  <a:pt x="1480" y="1075"/>
                </a:lnTo>
                <a:lnTo>
                  <a:pt x="1479" y="1072"/>
                </a:lnTo>
                <a:lnTo>
                  <a:pt x="1479" y="1072"/>
                </a:lnTo>
                <a:lnTo>
                  <a:pt x="1477" y="1071"/>
                </a:lnTo>
                <a:lnTo>
                  <a:pt x="1477" y="1067"/>
                </a:lnTo>
                <a:lnTo>
                  <a:pt x="1477" y="1058"/>
                </a:lnTo>
                <a:lnTo>
                  <a:pt x="1479" y="1036"/>
                </a:lnTo>
                <a:lnTo>
                  <a:pt x="1479" y="1036"/>
                </a:lnTo>
                <a:lnTo>
                  <a:pt x="1477" y="1027"/>
                </a:lnTo>
                <a:lnTo>
                  <a:pt x="1476" y="1016"/>
                </a:lnTo>
                <a:lnTo>
                  <a:pt x="1475" y="1004"/>
                </a:lnTo>
                <a:lnTo>
                  <a:pt x="1474" y="995"/>
                </a:lnTo>
                <a:lnTo>
                  <a:pt x="1474" y="995"/>
                </a:lnTo>
                <a:lnTo>
                  <a:pt x="1472" y="988"/>
                </a:lnTo>
                <a:lnTo>
                  <a:pt x="1468" y="977"/>
                </a:lnTo>
                <a:lnTo>
                  <a:pt x="1463" y="965"/>
                </a:lnTo>
                <a:lnTo>
                  <a:pt x="1458" y="949"/>
                </a:lnTo>
                <a:lnTo>
                  <a:pt x="1458" y="949"/>
                </a:lnTo>
                <a:lnTo>
                  <a:pt x="1456" y="941"/>
                </a:lnTo>
                <a:lnTo>
                  <a:pt x="1452" y="935"/>
                </a:lnTo>
                <a:lnTo>
                  <a:pt x="1445" y="924"/>
                </a:lnTo>
                <a:lnTo>
                  <a:pt x="1438" y="912"/>
                </a:lnTo>
                <a:lnTo>
                  <a:pt x="1435" y="906"/>
                </a:lnTo>
                <a:lnTo>
                  <a:pt x="1433" y="898"/>
                </a:lnTo>
                <a:lnTo>
                  <a:pt x="1433" y="898"/>
                </a:lnTo>
                <a:lnTo>
                  <a:pt x="1433" y="894"/>
                </a:lnTo>
                <a:lnTo>
                  <a:pt x="1433" y="890"/>
                </a:lnTo>
                <a:lnTo>
                  <a:pt x="1436" y="881"/>
                </a:lnTo>
                <a:lnTo>
                  <a:pt x="1440" y="872"/>
                </a:lnTo>
                <a:lnTo>
                  <a:pt x="1443" y="863"/>
                </a:lnTo>
                <a:lnTo>
                  <a:pt x="1443" y="860"/>
                </a:lnTo>
                <a:lnTo>
                  <a:pt x="1443" y="854"/>
                </a:lnTo>
                <a:lnTo>
                  <a:pt x="1442" y="851"/>
                </a:lnTo>
                <a:lnTo>
                  <a:pt x="1439" y="848"/>
                </a:lnTo>
                <a:lnTo>
                  <a:pt x="1434" y="844"/>
                </a:lnTo>
                <a:lnTo>
                  <a:pt x="1428" y="842"/>
                </a:lnTo>
                <a:lnTo>
                  <a:pt x="1419" y="839"/>
                </a:lnTo>
                <a:lnTo>
                  <a:pt x="1407" y="836"/>
                </a:lnTo>
                <a:lnTo>
                  <a:pt x="1407" y="836"/>
                </a:lnTo>
                <a:lnTo>
                  <a:pt x="1387" y="834"/>
                </a:lnTo>
                <a:lnTo>
                  <a:pt x="1375" y="834"/>
                </a:lnTo>
                <a:lnTo>
                  <a:pt x="1367" y="835"/>
                </a:lnTo>
                <a:lnTo>
                  <a:pt x="1361" y="836"/>
                </a:lnTo>
                <a:lnTo>
                  <a:pt x="1353" y="838"/>
                </a:lnTo>
                <a:lnTo>
                  <a:pt x="1341" y="838"/>
                </a:lnTo>
                <a:lnTo>
                  <a:pt x="1320" y="836"/>
                </a:lnTo>
                <a:lnTo>
                  <a:pt x="1290" y="831"/>
                </a:lnTo>
                <a:lnTo>
                  <a:pt x="1290" y="831"/>
                </a:lnTo>
                <a:lnTo>
                  <a:pt x="1049" y="790"/>
                </a:lnTo>
                <a:lnTo>
                  <a:pt x="1049" y="790"/>
                </a:lnTo>
                <a:lnTo>
                  <a:pt x="1053" y="783"/>
                </a:lnTo>
                <a:lnTo>
                  <a:pt x="1063" y="760"/>
                </a:lnTo>
                <a:lnTo>
                  <a:pt x="1070" y="746"/>
                </a:lnTo>
                <a:lnTo>
                  <a:pt x="1075" y="728"/>
                </a:lnTo>
                <a:lnTo>
                  <a:pt x="1081" y="708"/>
                </a:lnTo>
                <a:lnTo>
                  <a:pt x="1085" y="688"/>
                </a:lnTo>
                <a:lnTo>
                  <a:pt x="1085" y="688"/>
                </a:lnTo>
                <a:lnTo>
                  <a:pt x="1093" y="646"/>
                </a:lnTo>
                <a:lnTo>
                  <a:pt x="1095" y="626"/>
                </a:lnTo>
                <a:lnTo>
                  <a:pt x="1098" y="606"/>
                </a:lnTo>
                <a:lnTo>
                  <a:pt x="1098" y="588"/>
                </a:lnTo>
                <a:lnTo>
                  <a:pt x="1098" y="571"/>
                </a:lnTo>
                <a:lnTo>
                  <a:pt x="1095" y="557"/>
                </a:lnTo>
                <a:lnTo>
                  <a:pt x="1090" y="544"/>
                </a:lnTo>
                <a:lnTo>
                  <a:pt x="1090" y="544"/>
                </a:lnTo>
                <a:lnTo>
                  <a:pt x="1075" y="515"/>
                </a:lnTo>
                <a:lnTo>
                  <a:pt x="1065" y="497"/>
                </a:lnTo>
                <a:lnTo>
                  <a:pt x="1053" y="478"/>
                </a:lnTo>
                <a:lnTo>
                  <a:pt x="1040" y="459"/>
                </a:lnTo>
                <a:lnTo>
                  <a:pt x="1025" y="441"/>
                </a:lnTo>
                <a:lnTo>
                  <a:pt x="1010" y="424"/>
                </a:lnTo>
                <a:lnTo>
                  <a:pt x="1002" y="418"/>
                </a:lnTo>
                <a:lnTo>
                  <a:pt x="993" y="411"/>
                </a:lnTo>
                <a:lnTo>
                  <a:pt x="993" y="411"/>
                </a:lnTo>
                <a:lnTo>
                  <a:pt x="976" y="401"/>
                </a:lnTo>
                <a:lnTo>
                  <a:pt x="961" y="392"/>
                </a:lnTo>
                <a:lnTo>
                  <a:pt x="937" y="381"/>
                </a:lnTo>
                <a:lnTo>
                  <a:pt x="920" y="374"/>
                </a:lnTo>
                <a:lnTo>
                  <a:pt x="914" y="373"/>
                </a:lnTo>
                <a:lnTo>
                  <a:pt x="911" y="370"/>
                </a:lnTo>
                <a:lnTo>
                  <a:pt x="911" y="370"/>
                </a:lnTo>
                <a:lnTo>
                  <a:pt x="906" y="365"/>
                </a:lnTo>
                <a:lnTo>
                  <a:pt x="900" y="360"/>
                </a:lnTo>
                <a:lnTo>
                  <a:pt x="890" y="355"/>
                </a:lnTo>
                <a:lnTo>
                  <a:pt x="876" y="350"/>
                </a:lnTo>
                <a:lnTo>
                  <a:pt x="876" y="350"/>
                </a:lnTo>
                <a:lnTo>
                  <a:pt x="861" y="347"/>
                </a:lnTo>
                <a:lnTo>
                  <a:pt x="849" y="347"/>
                </a:lnTo>
                <a:lnTo>
                  <a:pt x="835" y="347"/>
                </a:lnTo>
                <a:lnTo>
                  <a:pt x="814" y="345"/>
                </a:lnTo>
                <a:lnTo>
                  <a:pt x="814" y="345"/>
                </a:lnTo>
                <a:lnTo>
                  <a:pt x="803" y="343"/>
                </a:lnTo>
                <a:lnTo>
                  <a:pt x="794" y="343"/>
                </a:lnTo>
                <a:lnTo>
                  <a:pt x="786" y="343"/>
                </a:lnTo>
                <a:lnTo>
                  <a:pt x="778" y="342"/>
                </a:lnTo>
                <a:lnTo>
                  <a:pt x="772" y="340"/>
                </a:lnTo>
                <a:lnTo>
                  <a:pt x="764" y="336"/>
                </a:lnTo>
                <a:lnTo>
                  <a:pt x="757" y="329"/>
                </a:lnTo>
                <a:lnTo>
                  <a:pt x="748" y="319"/>
                </a:lnTo>
                <a:lnTo>
                  <a:pt x="748" y="319"/>
                </a:lnTo>
                <a:lnTo>
                  <a:pt x="730" y="297"/>
                </a:lnTo>
                <a:lnTo>
                  <a:pt x="715" y="279"/>
                </a:lnTo>
                <a:lnTo>
                  <a:pt x="700" y="265"/>
                </a:lnTo>
                <a:lnTo>
                  <a:pt x="692" y="252"/>
                </a:lnTo>
                <a:lnTo>
                  <a:pt x="692" y="252"/>
                </a:lnTo>
                <a:lnTo>
                  <a:pt x="686" y="242"/>
                </a:lnTo>
                <a:lnTo>
                  <a:pt x="666" y="217"/>
                </a:lnTo>
                <a:lnTo>
                  <a:pt x="666" y="217"/>
                </a:lnTo>
                <a:lnTo>
                  <a:pt x="656" y="204"/>
                </a:lnTo>
                <a:lnTo>
                  <a:pt x="647" y="195"/>
                </a:lnTo>
                <a:lnTo>
                  <a:pt x="640" y="187"/>
                </a:lnTo>
                <a:lnTo>
                  <a:pt x="634" y="182"/>
                </a:lnTo>
                <a:lnTo>
                  <a:pt x="625" y="177"/>
                </a:lnTo>
                <a:lnTo>
                  <a:pt x="620" y="176"/>
                </a:lnTo>
                <a:lnTo>
                  <a:pt x="620" y="176"/>
                </a:lnTo>
                <a:lnTo>
                  <a:pt x="605" y="169"/>
                </a:lnTo>
                <a:lnTo>
                  <a:pt x="596" y="164"/>
                </a:lnTo>
                <a:lnTo>
                  <a:pt x="589" y="160"/>
                </a:lnTo>
                <a:lnTo>
                  <a:pt x="589" y="160"/>
                </a:lnTo>
                <a:lnTo>
                  <a:pt x="588" y="158"/>
                </a:lnTo>
                <a:lnTo>
                  <a:pt x="588" y="154"/>
                </a:lnTo>
                <a:lnTo>
                  <a:pt x="588" y="150"/>
                </a:lnTo>
                <a:lnTo>
                  <a:pt x="588" y="145"/>
                </a:lnTo>
                <a:lnTo>
                  <a:pt x="584" y="141"/>
                </a:lnTo>
                <a:lnTo>
                  <a:pt x="577" y="136"/>
                </a:lnTo>
                <a:lnTo>
                  <a:pt x="562" y="132"/>
                </a:lnTo>
                <a:lnTo>
                  <a:pt x="543" y="129"/>
                </a:lnTo>
                <a:lnTo>
                  <a:pt x="543" y="129"/>
                </a:lnTo>
                <a:lnTo>
                  <a:pt x="532" y="128"/>
                </a:lnTo>
                <a:lnTo>
                  <a:pt x="522" y="128"/>
                </a:lnTo>
                <a:lnTo>
                  <a:pt x="501" y="131"/>
                </a:lnTo>
                <a:lnTo>
                  <a:pt x="485" y="135"/>
                </a:lnTo>
                <a:lnTo>
                  <a:pt x="472" y="140"/>
                </a:lnTo>
                <a:lnTo>
                  <a:pt x="460" y="145"/>
                </a:lnTo>
                <a:lnTo>
                  <a:pt x="453" y="150"/>
                </a:lnTo>
                <a:lnTo>
                  <a:pt x="446" y="155"/>
                </a:lnTo>
                <a:lnTo>
                  <a:pt x="446" y="155"/>
                </a:lnTo>
                <a:lnTo>
                  <a:pt x="446" y="151"/>
                </a:lnTo>
                <a:lnTo>
                  <a:pt x="445" y="138"/>
                </a:lnTo>
                <a:lnTo>
                  <a:pt x="442" y="123"/>
                </a:lnTo>
                <a:lnTo>
                  <a:pt x="440" y="113"/>
                </a:lnTo>
                <a:lnTo>
                  <a:pt x="436" y="104"/>
                </a:lnTo>
                <a:lnTo>
                  <a:pt x="436" y="104"/>
                </a:lnTo>
                <a:lnTo>
                  <a:pt x="431" y="94"/>
                </a:lnTo>
                <a:lnTo>
                  <a:pt x="424" y="85"/>
                </a:lnTo>
                <a:lnTo>
                  <a:pt x="409" y="65"/>
                </a:lnTo>
                <a:lnTo>
                  <a:pt x="395" y="50"/>
                </a:lnTo>
                <a:lnTo>
                  <a:pt x="389" y="45"/>
                </a:lnTo>
                <a:lnTo>
                  <a:pt x="385" y="42"/>
                </a:lnTo>
                <a:lnTo>
                  <a:pt x="385" y="42"/>
                </a:lnTo>
                <a:lnTo>
                  <a:pt x="381" y="40"/>
                </a:lnTo>
                <a:lnTo>
                  <a:pt x="378" y="37"/>
                </a:lnTo>
                <a:lnTo>
                  <a:pt x="372" y="30"/>
                </a:lnTo>
                <a:lnTo>
                  <a:pt x="364" y="22"/>
                </a:lnTo>
                <a:lnTo>
                  <a:pt x="359" y="19"/>
                </a:lnTo>
                <a:lnTo>
                  <a:pt x="354" y="17"/>
                </a:lnTo>
                <a:lnTo>
                  <a:pt x="354" y="17"/>
                </a:lnTo>
                <a:lnTo>
                  <a:pt x="330" y="9"/>
                </a:lnTo>
                <a:lnTo>
                  <a:pt x="320" y="7"/>
                </a:lnTo>
                <a:lnTo>
                  <a:pt x="313" y="7"/>
                </a:lnTo>
                <a:lnTo>
                  <a:pt x="313" y="7"/>
                </a:lnTo>
                <a:lnTo>
                  <a:pt x="309" y="7"/>
                </a:lnTo>
                <a:lnTo>
                  <a:pt x="304" y="4"/>
                </a:lnTo>
                <a:lnTo>
                  <a:pt x="299" y="1"/>
                </a:lnTo>
                <a:lnTo>
                  <a:pt x="297" y="1"/>
                </a:lnTo>
                <a:lnTo>
                  <a:pt x="293" y="1"/>
                </a:lnTo>
                <a:lnTo>
                  <a:pt x="293" y="1"/>
                </a:lnTo>
                <a:lnTo>
                  <a:pt x="288" y="1"/>
                </a:lnTo>
                <a:lnTo>
                  <a:pt x="284" y="1"/>
                </a:lnTo>
                <a:lnTo>
                  <a:pt x="279" y="0"/>
                </a:lnTo>
                <a:lnTo>
                  <a:pt x="272" y="1"/>
                </a:lnTo>
                <a:lnTo>
                  <a:pt x="272" y="1"/>
                </a:lnTo>
                <a:lnTo>
                  <a:pt x="262" y="3"/>
                </a:lnTo>
                <a:lnTo>
                  <a:pt x="249" y="4"/>
                </a:lnTo>
                <a:lnTo>
                  <a:pt x="238" y="5"/>
                </a:lnTo>
                <a:lnTo>
                  <a:pt x="232" y="7"/>
                </a:lnTo>
                <a:lnTo>
                  <a:pt x="232" y="7"/>
                </a:lnTo>
                <a:lnTo>
                  <a:pt x="229" y="8"/>
                </a:lnTo>
                <a:lnTo>
                  <a:pt x="228" y="9"/>
                </a:lnTo>
                <a:lnTo>
                  <a:pt x="226" y="10"/>
                </a:lnTo>
                <a:lnTo>
                  <a:pt x="221" y="12"/>
                </a:lnTo>
                <a:lnTo>
                  <a:pt x="221" y="12"/>
                </a:lnTo>
                <a:lnTo>
                  <a:pt x="210" y="14"/>
                </a:lnTo>
                <a:lnTo>
                  <a:pt x="207" y="14"/>
                </a:lnTo>
                <a:lnTo>
                  <a:pt x="206" y="17"/>
                </a:lnTo>
                <a:lnTo>
                  <a:pt x="206" y="17"/>
                </a:lnTo>
                <a:lnTo>
                  <a:pt x="201" y="26"/>
                </a:lnTo>
                <a:lnTo>
                  <a:pt x="196" y="32"/>
                </a:lnTo>
                <a:lnTo>
                  <a:pt x="196" y="32"/>
                </a:lnTo>
                <a:close/>
                <a:moveTo>
                  <a:pt x="257" y="345"/>
                </a:moveTo>
                <a:lnTo>
                  <a:pt x="257" y="345"/>
                </a:lnTo>
                <a:lnTo>
                  <a:pt x="265" y="350"/>
                </a:lnTo>
                <a:lnTo>
                  <a:pt x="272" y="355"/>
                </a:lnTo>
                <a:lnTo>
                  <a:pt x="288" y="355"/>
                </a:lnTo>
                <a:lnTo>
                  <a:pt x="313" y="365"/>
                </a:lnTo>
                <a:lnTo>
                  <a:pt x="359" y="401"/>
                </a:lnTo>
                <a:lnTo>
                  <a:pt x="344" y="432"/>
                </a:lnTo>
                <a:lnTo>
                  <a:pt x="344" y="432"/>
                </a:lnTo>
                <a:lnTo>
                  <a:pt x="313" y="437"/>
                </a:lnTo>
                <a:lnTo>
                  <a:pt x="313" y="437"/>
                </a:lnTo>
                <a:lnTo>
                  <a:pt x="292" y="442"/>
                </a:lnTo>
                <a:lnTo>
                  <a:pt x="278" y="447"/>
                </a:lnTo>
                <a:lnTo>
                  <a:pt x="278" y="447"/>
                </a:lnTo>
                <a:lnTo>
                  <a:pt x="261" y="454"/>
                </a:lnTo>
                <a:lnTo>
                  <a:pt x="248" y="460"/>
                </a:lnTo>
                <a:lnTo>
                  <a:pt x="237" y="468"/>
                </a:lnTo>
                <a:lnTo>
                  <a:pt x="237" y="468"/>
                </a:lnTo>
                <a:lnTo>
                  <a:pt x="232" y="471"/>
                </a:lnTo>
                <a:lnTo>
                  <a:pt x="224" y="475"/>
                </a:lnTo>
                <a:lnTo>
                  <a:pt x="207" y="482"/>
                </a:lnTo>
                <a:lnTo>
                  <a:pt x="191" y="488"/>
                </a:lnTo>
                <a:lnTo>
                  <a:pt x="180" y="493"/>
                </a:lnTo>
                <a:lnTo>
                  <a:pt x="180" y="493"/>
                </a:lnTo>
                <a:lnTo>
                  <a:pt x="177" y="495"/>
                </a:lnTo>
                <a:lnTo>
                  <a:pt x="173" y="496"/>
                </a:lnTo>
                <a:lnTo>
                  <a:pt x="164" y="496"/>
                </a:lnTo>
                <a:lnTo>
                  <a:pt x="156" y="497"/>
                </a:lnTo>
                <a:lnTo>
                  <a:pt x="155" y="497"/>
                </a:lnTo>
                <a:lnTo>
                  <a:pt x="155" y="498"/>
                </a:lnTo>
                <a:lnTo>
                  <a:pt x="155" y="498"/>
                </a:lnTo>
                <a:lnTo>
                  <a:pt x="156" y="502"/>
                </a:lnTo>
                <a:lnTo>
                  <a:pt x="156" y="507"/>
                </a:lnTo>
                <a:lnTo>
                  <a:pt x="155" y="514"/>
                </a:lnTo>
                <a:lnTo>
                  <a:pt x="129" y="514"/>
                </a:lnTo>
                <a:lnTo>
                  <a:pt x="129" y="514"/>
                </a:lnTo>
                <a:lnTo>
                  <a:pt x="134" y="469"/>
                </a:lnTo>
                <a:lnTo>
                  <a:pt x="140" y="436"/>
                </a:lnTo>
                <a:lnTo>
                  <a:pt x="142" y="423"/>
                </a:lnTo>
                <a:lnTo>
                  <a:pt x="145" y="416"/>
                </a:lnTo>
                <a:lnTo>
                  <a:pt x="145" y="416"/>
                </a:lnTo>
                <a:lnTo>
                  <a:pt x="150" y="406"/>
                </a:lnTo>
                <a:lnTo>
                  <a:pt x="155" y="392"/>
                </a:lnTo>
                <a:lnTo>
                  <a:pt x="160" y="375"/>
                </a:lnTo>
                <a:lnTo>
                  <a:pt x="160" y="375"/>
                </a:lnTo>
                <a:lnTo>
                  <a:pt x="178" y="375"/>
                </a:lnTo>
                <a:lnTo>
                  <a:pt x="211" y="375"/>
                </a:lnTo>
                <a:lnTo>
                  <a:pt x="211" y="375"/>
                </a:lnTo>
                <a:lnTo>
                  <a:pt x="223" y="374"/>
                </a:lnTo>
                <a:lnTo>
                  <a:pt x="229" y="373"/>
                </a:lnTo>
                <a:lnTo>
                  <a:pt x="237" y="370"/>
                </a:lnTo>
                <a:lnTo>
                  <a:pt x="237" y="370"/>
                </a:lnTo>
                <a:lnTo>
                  <a:pt x="240" y="369"/>
                </a:lnTo>
                <a:lnTo>
                  <a:pt x="244" y="365"/>
                </a:lnTo>
                <a:lnTo>
                  <a:pt x="251" y="357"/>
                </a:lnTo>
                <a:lnTo>
                  <a:pt x="256" y="348"/>
                </a:lnTo>
                <a:lnTo>
                  <a:pt x="257" y="345"/>
                </a:lnTo>
                <a:lnTo>
                  <a:pt x="257" y="345"/>
                </a:lnTo>
                <a:close/>
                <a:moveTo>
                  <a:pt x="1192" y="949"/>
                </a:moveTo>
                <a:lnTo>
                  <a:pt x="1192" y="949"/>
                </a:lnTo>
                <a:lnTo>
                  <a:pt x="1196" y="952"/>
                </a:lnTo>
                <a:lnTo>
                  <a:pt x="1206" y="959"/>
                </a:lnTo>
                <a:lnTo>
                  <a:pt x="1232" y="982"/>
                </a:lnTo>
                <a:lnTo>
                  <a:pt x="1269" y="1016"/>
                </a:lnTo>
                <a:lnTo>
                  <a:pt x="1269" y="1016"/>
                </a:lnTo>
                <a:lnTo>
                  <a:pt x="1251" y="1014"/>
                </a:lnTo>
                <a:lnTo>
                  <a:pt x="1236" y="1013"/>
                </a:lnTo>
                <a:lnTo>
                  <a:pt x="1223" y="1011"/>
                </a:lnTo>
                <a:lnTo>
                  <a:pt x="1223" y="1011"/>
                </a:lnTo>
                <a:lnTo>
                  <a:pt x="1209" y="1009"/>
                </a:lnTo>
                <a:lnTo>
                  <a:pt x="1191" y="1008"/>
                </a:lnTo>
                <a:lnTo>
                  <a:pt x="1175" y="1009"/>
                </a:lnTo>
                <a:lnTo>
                  <a:pt x="1162" y="1011"/>
                </a:lnTo>
                <a:lnTo>
                  <a:pt x="1162" y="1011"/>
                </a:lnTo>
                <a:lnTo>
                  <a:pt x="1154" y="1011"/>
                </a:lnTo>
                <a:lnTo>
                  <a:pt x="1143" y="1009"/>
                </a:lnTo>
                <a:lnTo>
                  <a:pt x="1109" y="1007"/>
                </a:lnTo>
                <a:lnTo>
                  <a:pt x="1067" y="1003"/>
                </a:lnTo>
                <a:lnTo>
                  <a:pt x="1024" y="1000"/>
                </a:lnTo>
                <a:lnTo>
                  <a:pt x="1024" y="1000"/>
                </a:lnTo>
                <a:lnTo>
                  <a:pt x="985" y="999"/>
                </a:lnTo>
                <a:lnTo>
                  <a:pt x="955" y="997"/>
                </a:lnTo>
                <a:lnTo>
                  <a:pt x="930" y="994"/>
                </a:lnTo>
                <a:lnTo>
                  <a:pt x="911" y="990"/>
                </a:lnTo>
                <a:lnTo>
                  <a:pt x="911" y="990"/>
                </a:lnTo>
                <a:lnTo>
                  <a:pt x="773" y="959"/>
                </a:lnTo>
                <a:lnTo>
                  <a:pt x="773" y="959"/>
                </a:lnTo>
                <a:lnTo>
                  <a:pt x="798" y="958"/>
                </a:lnTo>
                <a:lnTo>
                  <a:pt x="822" y="957"/>
                </a:lnTo>
                <a:lnTo>
                  <a:pt x="850" y="954"/>
                </a:lnTo>
                <a:lnTo>
                  <a:pt x="850" y="954"/>
                </a:lnTo>
                <a:lnTo>
                  <a:pt x="923" y="943"/>
                </a:lnTo>
                <a:lnTo>
                  <a:pt x="961" y="936"/>
                </a:lnTo>
                <a:lnTo>
                  <a:pt x="988" y="934"/>
                </a:lnTo>
                <a:lnTo>
                  <a:pt x="988" y="934"/>
                </a:lnTo>
                <a:lnTo>
                  <a:pt x="1011" y="933"/>
                </a:lnTo>
                <a:lnTo>
                  <a:pt x="1042" y="933"/>
                </a:lnTo>
                <a:lnTo>
                  <a:pt x="1131" y="934"/>
                </a:lnTo>
                <a:lnTo>
                  <a:pt x="1131" y="934"/>
                </a:lnTo>
                <a:lnTo>
                  <a:pt x="1154" y="935"/>
                </a:lnTo>
                <a:lnTo>
                  <a:pt x="1171" y="936"/>
                </a:lnTo>
                <a:lnTo>
                  <a:pt x="1182" y="939"/>
                </a:lnTo>
                <a:lnTo>
                  <a:pt x="1187" y="941"/>
                </a:lnTo>
                <a:lnTo>
                  <a:pt x="1191" y="945"/>
                </a:lnTo>
                <a:lnTo>
                  <a:pt x="1191" y="947"/>
                </a:lnTo>
                <a:lnTo>
                  <a:pt x="1192" y="949"/>
                </a:lnTo>
                <a:lnTo>
                  <a:pt x="1192" y="949"/>
                </a:lnTo>
                <a:lnTo>
                  <a:pt x="1192" y="949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2">
            <a:extLst>
              <a:ext uri="{FF2B5EF4-FFF2-40B4-BE49-F238E27FC236}">
                <a16:creationId xmlns:a16="http://schemas.microsoft.com/office/drawing/2014/main" id="{4558413D-18BD-42E8-AD9B-055954A974FD}"/>
              </a:ext>
            </a:extLst>
          </p:cNvPr>
          <p:cNvSpPr>
            <a:spLocks noEditPoints="1"/>
          </p:cNvSpPr>
          <p:nvPr/>
        </p:nvSpPr>
        <p:spPr bwMode="auto">
          <a:xfrm>
            <a:off x="3724646" y="1448296"/>
            <a:ext cx="2456707" cy="1481138"/>
          </a:xfrm>
          <a:custGeom>
            <a:avLst/>
            <a:gdLst>
              <a:gd name="T0" fmla="*/ 329 w 1934"/>
              <a:gd name="T1" fmla="*/ 256 h 1166"/>
              <a:gd name="T2" fmla="*/ 262 w 1934"/>
              <a:gd name="T3" fmla="*/ 251 h 1166"/>
              <a:gd name="T4" fmla="*/ 210 w 1934"/>
              <a:gd name="T5" fmla="*/ 265 h 1166"/>
              <a:gd name="T6" fmla="*/ 104 w 1934"/>
              <a:gd name="T7" fmla="*/ 323 h 1166"/>
              <a:gd name="T8" fmla="*/ 73 w 1934"/>
              <a:gd name="T9" fmla="*/ 400 h 1166"/>
              <a:gd name="T10" fmla="*/ 82 w 1934"/>
              <a:gd name="T11" fmla="*/ 440 h 1166"/>
              <a:gd name="T12" fmla="*/ 68 w 1934"/>
              <a:gd name="T13" fmla="*/ 481 h 1166"/>
              <a:gd name="T14" fmla="*/ 94 w 1934"/>
              <a:gd name="T15" fmla="*/ 518 h 1166"/>
              <a:gd name="T16" fmla="*/ 150 w 1934"/>
              <a:gd name="T17" fmla="*/ 564 h 1166"/>
              <a:gd name="T18" fmla="*/ 197 w 1934"/>
              <a:gd name="T19" fmla="*/ 573 h 1166"/>
              <a:gd name="T20" fmla="*/ 258 w 1934"/>
              <a:gd name="T21" fmla="*/ 566 h 1166"/>
              <a:gd name="T22" fmla="*/ 339 w 1934"/>
              <a:gd name="T23" fmla="*/ 538 h 1166"/>
              <a:gd name="T24" fmla="*/ 283 w 1934"/>
              <a:gd name="T25" fmla="*/ 748 h 1166"/>
              <a:gd name="T26" fmla="*/ 165 w 1934"/>
              <a:gd name="T27" fmla="*/ 892 h 1166"/>
              <a:gd name="T28" fmla="*/ 8 w 1934"/>
              <a:gd name="T29" fmla="*/ 1044 h 1166"/>
              <a:gd name="T30" fmla="*/ 7 w 1934"/>
              <a:gd name="T31" fmla="*/ 1107 h 1166"/>
              <a:gd name="T32" fmla="*/ 42 w 1934"/>
              <a:gd name="T33" fmla="*/ 1131 h 1166"/>
              <a:gd name="T34" fmla="*/ 77 w 1934"/>
              <a:gd name="T35" fmla="*/ 1125 h 1166"/>
              <a:gd name="T36" fmla="*/ 104 w 1934"/>
              <a:gd name="T37" fmla="*/ 1132 h 1166"/>
              <a:gd name="T38" fmla="*/ 154 w 1934"/>
              <a:gd name="T39" fmla="*/ 1117 h 1166"/>
              <a:gd name="T40" fmla="*/ 211 w 1934"/>
              <a:gd name="T41" fmla="*/ 1097 h 1166"/>
              <a:gd name="T42" fmla="*/ 239 w 1934"/>
              <a:gd name="T43" fmla="*/ 994 h 1166"/>
              <a:gd name="T44" fmla="*/ 327 w 1934"/>
              <a:gd name="T45" fmla="*/ 961 h 1166"/>
              <a:gd name="T46" fmla="*/ 459 w 1934"/>
              <a:gd name="T47" fmla="*/ 815 h 1166"/>
              <a:gd name="T48" fmla="*/ 528 w 1934"/>
              <a:gd name="T49" fmla="*/ 748 h 1166"/>
              <a:gd name="T50" fmla="*/ 858 w 1934"/>
              <a:gd name="T51" fmla="*/ 611 h 1166"/>
              <a:gd name="T52" fmla="*/ 867 w 1934"/>
              <a:gd name="T53" fmla="*/ 680 h 1166"/>
              <a:gd name="T54" fmla="*/ 794 w 1934"/>
              <a:gd name="T55" fmla="*/ 775 h 1166"/>
              <a:gd name="T56" fmla="*/ 927 w 1934"/>
              <a:gd name="T57" fmla="*/ 953 h 1166"/>
              <a:gd name="T58" fmla="*/ 1665 w 1934"/>
              <a:gd name="T59" fmla="*/ 990 h 1166"/>
              <a:gd name="T60" fmla="*/ 1801 w 1934"/>
              <a:gd name="T61" fmla="*/ 1131 h 1166"/>
              <a:gd name="T62" fmla="*/ 1885 w 1934"/>
              <a:gd name="T63" fmla="*/ 1164 h 1166"/>
              <a:gd name="T64" fmla="*/ 1926 w 1934"/>
              <a:gd name="T65" fmla="*/ 1094 h 1166"/>
              <a:gd name="T66" fmla="*/ 1918 w 1934"/>
              <a:gd name="T67" fmla="*/ 1004 h 1166"/>
              <a:gd name="T68" fmla="*/ 1889 w 1934"/>
              <a:gd name="T69" fmla="*/ 911 h 1166"/>
              <a:gd name="T70" fmla="*/ 1903 w 1934"/>
              <a:gd name="T71" fmla="*/ 757 h 1166"/>
              <a:gd name="T72" fmla="*/ 1845 w 1934"/>
              <a:gd name="T73" fmla="*/ 698 h 1166"/>
              <a:gd name="T74" fmla="*/ 1744 w 1934"/>
              <a:gd name="T75" fmla="*/ 687 h 1166"/>
              <a:gd name="T76" fmla="*/ 1566 w 1934"/>
              <a:gd name="T77" fmla="*/ 584 h 1166"/>
              <a:gd name="T78" fmla="*/ 1504 w 1934"/>
              <a:gd name="T79" fmla="*/ 472 h 1166"/>
              <a:gd name="T80" fmla="*/ 1491 w 1934"/>
              <a:gd name="T81" fmla="*/ 329 h 1166"/>
              <a:gd name="T82" fmla="*/ 1346 w 1934"/>
              <a:gd name="T83" fmla="*/ 149 h 1166"/>
              <a:gd name="T84" fmla="*/ 1219 w 1934"/>
              <a:gd name="T85" fmla="*/ 119 h 1166"/>
              <a:gd name="T86" fmla="*/ 978 w 1934"/>
              <a:gd name="T87" fmla="*/ 133 h 1166"/>
              <a:gd name="T88" fmla="*/ 961 w 1934"/>
              <a:gd name="T89" fmla="*/ 71 h 1166"/>
              <a:gd name="T90" fmla="*/ 934 w 1934"/>
              <a:gd name="T91" fmla="*/ 5 h 1166"/>
              <a:gd name="T92" fmla="*/ 840 w 1934"/>
              <a:gd name="T93" fmla="*/ 31 h 1166"/>
              <a:gd name="T94" fmla="*/ 695 w 1934"/>
              <a:gd name="T95" fmla="*/ 96 h 1166"/>
              <a:gd name="T96" fmla="*/ 600 w 1934"/>
              <a:gd name="T97" fmla="*/ 146 h 1166"/>
              <a:gd name="T98" fmla="*/ 516 w 1934"/>
              <a:gd name="T99" fmla="*/ 209 h 1166"/>
              <a:gd name="T100" fmla="*/ 1213 w 1934"/>
              <a:gd name="T101" fmla="*/ 743 h 1166"/>
              <a:gd name="T102" fmla="*/ 1401 w 1934"/>
              <a:gd name="T103" fmla="*/ 751 h 1166"/>
              <a:gd name="T104" fmla="*/ 1430 w 1934"/>
              <a:gd name="T105" fmla="*/ 730 h 1166"/>
              <a:gd name="T106" fmla="*/ 1525 w 1934"/>
              <a:gd name="T107" fmla="*/ 771 h 1166"/>
              <a:gd name="T108" fmla="*/ 1571 w 1934"/>
              <a:gd name="T109" fmla="*/ 789 h 1166"/>
              <a:gd name="T110" fmla="*/ 1560 w 1934"/>
              <a:gd name="T111" fmla="*/ 840 h 1166"/>
              <a:gd name="T112" fmla="*/ 1330 w 1934"/>
              <a:gd name="T113" fmla="*/ 779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34" h="1166">
                <a:moveTo>
                  <a:pt x="477" y="277"/>
                </a:moveTo>
                <a:lnTo>
                  <a:pt x="477" y="277"/>
                </a:lnTo>
                <a:lnTo>
                  <a:pt x="437" y="279"/>
                </a:lnTo>
                <a:lnTo>
                  <a:pt x="405" y="282"/>
                </a:lnTo>
                <a:lnTo>
                  <a:pt x="405" y="282"/>
                </a:lnTo>
                <a:lnTo>
                  <a:pt x="373" y="269"/>
                </a:lnTo>
                <a:lnTo>
                  <a:pt x="348" y="260"/>
                </a:lnTo>
                <a:lnTo>
                  <a:pt x="338" y="258"/>
                </a:lnTo>
                <a:lnTo>
                  <a:pt x="329" y="256"/>
                </a:lnTo>
                <a:lnTo>
                  <a:pt x="329" y="256"/>
                </a:lnTo>
                <a:lnTo>
                  <a:pt x="307" y="256"/>
                </a:lnTo>
                <a:lnTo>
                  <a:pt x="299" y="256"/>
                </a:lnTo>
                <a:lnTo>
                  <a:pt x="293" y="256"/>
                </a:lnTo>
                <a:lnTo>
                  <a:pt x="293" y="256"/>
                </a:lnTo>
                <a:lnTo>
                  <a:pt x="288" y="256"/>
                </a:lnTo>
                <a:lnTo>
                  <a:pt x="281" y="254"/>
                </a:lnTo>
                <a:lnTo>
                  <a:pt x="274" y="253"/>
                </a:lnTo>
                <a:lnTo>
                  <a:pt x="262" y="251"/>
                </a:lnTo>
                <a:lnTo>
                  <a:pt x="262" y="251"/>
                </a:lnTo>
                <a:lnTo>
                  <a:pt x="251" y="250"/>
                </a:lnTo>
                <a:lnTo>
                  <a:pt x="242" y="249"/>
                </a:lnTo>
                <a:lnTo>
                  <a:pt x="234" y="247"/>
                </a:lnTo>
                <a:lnTo>
                  <a:pt x="230" y="249"/>
                </a:lnTo>
                <a:lnTo>
                  <a:pt x="226" y="251"/>
                </a:lnTo>
                <a:lnTo>
                  <a:pt x="226" y="251"/>
                </a:lnTo>
                <a:lnTo>
                  <a:pt x="215" y="262"/>
                </a:lnTo>
                <a:lnTo>
                  <a:pt x="210" y="265"/>
                </a:lnTo>
                <a:lnTo>
                  <a:pt x="206" y="272"/>
                </a:lnTo>
                <a:lnTo>
                  <a:pt x="206" y="272"/>
                </a:lnTo>
                <a:lnTo>
                  <a:pt x="201" y="276"/>
                </a:lnTo>
                <a:lnTo>
                  <a:pt x="189" y="282"/>
                </a:lnTo>
                <a:lnTo>
                  <a:pt x="156" y="297"/>
                </a:lnTo>
                <a:lnTo>
                  <a:pt x="123" y="313"/>
                </a:lnTo>
                <a:lnTo>
                  <a:pt x="110" y="319"/>
                </a:lnTo>
                <a:lnTo>
                  <a:pt x="104" y="323"/>
                </a:lnTo>
                <a:lnTo>
                  <a:pt x="104" y="323"/>
                </a:lnTo>
                <a:lnTo>
                  <a:pt x="97" y="331"/>
                </a:lnTo>
                <a:lnTo>
                  <a:pt x="90" y="340"/>
                </a:lnTo>
                <a:lnTo>
                  <a:pt x="83" y="349"/>
                </a:lnTo>
                <a:lnTo>
                  <a:pt x="78" y="359"/>
                </a:lnTo>
                <a:lnTo>
                  <a:pt x="78" y="359"/>
                </a:lnTo>
                <a:lnTo>
                  <a:pt x="76" y="364"/>
                </a:lnTo>
                <a:lnTo>
                  <a:pt x="74" y="369"/>
                </a:lnTo>
                <a:lnTo>
                  <a:pt x="74" y="381"/>
                </a:lnTo>
                <a:lnTo>
                  <a:pt x="73" y="400"/>
                </a:lnTo>
                <a:lnTo>
                  <a:pt x="73" y="400"/>
                </a:lnTo>
                <a:lnTo>
                  <a:pt x="73" y="404"/>
                </a:lnTo>
                <a:lnTo>
                  <a:pt x="74" y="408"/>
                </a:lnTo>
                <a:lnTo>
                  <a:pt x="78" y="418"/>
                </a:lnTo>
                <a:lnTo>
                  <a:pt x="82" y="428"/>
                </a:lnTo>
                <a:lnTo>
                  <a:pt x="83" y="432"/>
                </a:lnTo>
                <a:lnTo>
                  <a:pt x="83" y="436"/>
                </a:lnTo>
                <a:lnTo>
                  <a:pt x="83" y="436"/>
                </a:lnTo>
                <a:lnTo>
                  <a:pt x="82" y="440"/>
                </a:lnTo>
                <a:lnTo>
                  <a:pt x="82" y="442"/>
                </a:lnTo>
                <a:lnTo>
                  <a:pt x="81" y="446"/>
                </a:lnTo>
                <a:lnTo>
                  <a:pt x="78" y="451"/>
                </a:lnTo>
                <a:lnTo>
                  <a:pt x="78" y="451"/>
                </a:lnTo>
                <a:lnTo>
                  <a:pt x="71" y="465"/>
                </a:lnTo>
                <a:lnTo>
                  <a:pt x="68" y="472"/>
                </a:lnTo>
                <a:lnTo>
                  <a:pt x="68" y="477"/>
                </a:lnTo>
                <a:lnTo>
                  <a:pt x="68" y="477"/>
                </a:lnTo>
                <a:lnTo>
                  <a:pt x="68" y="481"/>
                </a:lnTo>
                <a:lnTo>
                  <a:pt x="68" y="484"/>
                </a:lnTo>
                <a:lnTo>
                  <a:pt x="69" y="488"/>
                </a:lnTo>
                <a:lnTo>
                  <a:pt x="71" y="491"/>
                </a:lnTo>
                <a:lnTo>
                  <a:pt x="73" y="492"/>
                </a:lnTo>
                <a:lnTo>
                  <a:pt x="73" y="492"/>
                </a:lnTo>
                <a:lnTo>
                  <a:pt x="78" y="496"/>
                </a:lnTo>
                <a:lnTo>
                  <a:pt x="83" y="501"/>
                </a:lnTo>
                <a:lnTo>
                  <a:pt x="94" y="518"/>
                </a:lnTo>
                <a:lnTo>
                  <a:pt x="94" y="518"/>
                </a:lnTo>
                <a:lnTo>
                  <a:pt x="99" y="525"/>
                </a:lnTo>
                <a:lnTo>
                  <a:pt x="104" y="532"/>
                </a:lnTo>
                <a:lnTo>
                  <a:pt x="114" y="543"/>
                </a:lnTo>
                <a:lnTo>
                  <a:pt x="114" y="543"/>
                </a:lnTo>
                <a:lnTo>
                  <a:pt x="122" y="551"/>
                </a:lnTo>
                <a:lnTo>
                  <a:pt x="131" y="557"/>
                </a:lnTo>
                <a:lnTo>
                  <a:pt x="141" y="562"/>
                </a:lnTo>
                <a:lnTo>
                  <a:pt x="145" y="564"/>
                </a:lnTo>
                <a:lnTo>
                  <a:pt x="150" y="564"/>
                </a:lnTo>
                <a:lnTo>
                  <a:pt x="150" y="564"/>
                </a:lnTo>
                <a:lnTo>
                  <a:pt x="160" y="561"/>
                </a:lnTo>
                <a:lnTo>
                  <a:pt x="171" y="559"/>
                </a:lnTo>
                <a:lnTo>
                  <a:pt x="178" y="559"/>
                </a:lnTo>
                <a:lnTo>
                  <a:pt x="183" y="559"/>
                </a:lnTo>
                <a:lnTo>
                  <a:pt x="187" y="560"/>
                </a:lnTo>
                <a:lnTo>
                  <a:pt x="191" y="564"/>
                </a:lnTo>
                <a:lnTo>
                  <a:pt x="191" y="564"/>
                </a:lnTo>
                <a:lnTo>
                  <a:pt x="197" y="573"/>
                </a:lnTo>
                <a:lnTo>
                  <a:pt x="198" y="574"/>
                </a:lnTo>
                <a:lnTo>
                  <a:pt x="201" y="574"/>
                </a:lnTo>
                <a:lnTo>
                  <a:pt x="201" y="574"/>
                </a:lnTo>
                <a:lnTo>
                  <a:pt x="207" y="574"/>
                </a:lnTo>
                <a:lnTo>
                  <a:pt x="217" y="573"/>
                </a:lnTo>
                <a:lnTo>
                  <a:pt x="242" y="569"/>
                </a:lnTo>
                <a:lnTo>
                  <a:pt x="242" y="569"/>
                </a:lnTo>
                <a:lnTo>
                  <a:pt x="255" y="566"/>
                </a:lnTo>
                <a:lnTo>
                  <a:pt x="258" y="566"/>
                </a:lnTo>
                <a:lnTo>
                  <a:pt x="262" y="569"/>
                </a:lnTo>
                <a:lnTo>
                  <a:pt x="262" y="569"/>
                </a:lnTo>
                <a:lnTo>
                  <a:pt x="270" y="573"/>
                </a:lnTo>
                <a:lnTo>
                  <a:pt x="279" y="574"/>
                </a:lnTo>
                <a:lnTo>
                  <a:pt x="288" y="575"/>
                </a:lnTo>
                <a:lnTo>
                  <a:pt x="293" y="574"/>
                </a:lnTo>
                <a:lnTo>
                  <a:pt x="293" y="574"/>
                </a:lnTo>
                <a:lnTo>
                  <a:pt x="318" y="554"/>
                </a:lnTo>
                <a:lnTo>
                  <a:pt x="339" y="538"/>
                </a:lnTo>
                <a:lnTo>
                  <a:pt x="329" y="682"/>
                </a:lnTo>
                <a:lnTo>
                  <a:pt x="329" y="682"/>
                </a:lnTo>
                <a:lnTo>
                  <a:pt x="326" y="691"/>
                </a:lnTo>
                <a:lnTo>
                  <a:pt x="322" y="700"/>
                </a:lnTo>
                <a:lnTo>
                  <a:pt x="318" y="707"/>
                </a:lnTo>
                <a:lnTo>
                  <a:pt x="318" y="707"/>
                </a:lnTo>
                <a:lnTo>
                  <a:pt x="298" y="732"/>
                </a:lnTo>
                <a:lnTo>
                  <a:pt x="283" y="748"/>
                </a:lnTo>
                <a:lnTo>
                  <a:pt x="283" y="748"/>
                </a:lnTo>
                <a:lnTo>
                  <a:pt x="211" y="856"/>
                </a:lnTo>
                <a:lnTo>
                  <a:pt x="211" y="856"/>
                </a:lnTo>
                <a:lnTo>
                  <a:pt x="205" y="862"/>
                </a:lnTo>
                <a:lnTo>
                  <a:pt x="196" y="870"/>
                </a:lnTo>
                <a:lnTo>
                  <a:pt x="187" y="878"/>
                </a:lnTo>
                <a:lnTo>
                  <a:pt x="180" y="881"/>
                </a:lnTo>
                <a:lnTo>
                  <a:pt x="180" y="881"/>
                </a:lnTo>
                <a:lnTo>
                  <a:pt x="171" y="887"/>
                </a:lnTo>
                <a:lnTo>
                  <a:pt x="165" y="892"/>
                </a:lnTo>
                <a:lnTo>
                  <a:pt x="63" y="933"/>
                </a:lnTo>
                <a:lnTo>
                  <a:pt x="2" y="989"/>
                </a:lnTo>
                <a:lnTo>
                  <a:pt x="2" y="1015"/>
                </a:lnTo>
                <a:lnTo>
                  <a:pt x="2" y="1015"/>
                </a:lnTo>
                <a:lnTo>
                  <a:pt x="0" y="1026"/>
                </a:lnTo>
                <a:lnTo>
                  <a:pt x="0" y="1035"/>
                </a:lnTo>
                <a:lnTo>
                  <a:pt x="2" y="1040"/>
                </a:lnTo>
                <a:lnTo>
                  <a:pt x="2" y="1040"/>
                </a:lnTo>
                <a:lnTo>
                  <a:pt x="8" y="1044"/>
                </a:lnTo>
                <a:lnTo>
                  <a:pt x="12" y="1045"/>
                </a:lnTo>
                <a:lnTo>
                  <a:pt x="12" y="1045"/>
                </a:lnTo>
                <a:lnTo>
                  <a:pt x="9" y="1053"/>
                </a:lnTo>
                <a:lnTo>
                  <a:pt x="5" y="1070"/>
                </a:lnTo>
                <a:lnTo>
                  <a:pt x="4" y="1080"/>
                </a:lnTo>
                <a:lnTo>
                  <a:pt x="4" y="1090"/>
                </a:lnTo>
                <a:lnTo>
                  <a:pt x="4" y="1099"/>
                </a:lnTo>
                <a:lnTo>
                  <a:pt x="7" y="1107"/>
                </a:lnTo>
                <a:lnTo>
                  <a:pt x="7" y="1107"/>
                </a:lnTo>
                <a:lnTo>
                  <a:pt x="10" y="1113"/>
                </a:lnTo>
                <a:lnTo>
                  <a:pt x="16" y="1117"/>
                </a:lnTo>
                <a:lnTo>
                  <a:pt x="21" y="1120"/>
                </a:lnTo>
                <a:lnTo>
                  <a:pt x="26" y="1121"/>
                </a:lnTo>
                <a:lnTo>
                  <a:pt x="33" y="1122"/>
                </a:lnTo>
                <a:lnTo>
                  <a:pt x="37" y="1122"/>
                </a:lnTo>
                <a:lnTo>
                  <a:pt x="37" y="1122"/>
                </a:lnTo>
                <a:lnTo>
                  <a:pt x="39" y="1125"/>
                </a:lnTo>
                <a:lnTo>
                  <a:pt x="42" y="1131"/>
                </a:lnTo>
                <a:lnTo>
                  <a:pt x="46" y="1134"/>
                </a:lnTo>
                <a:lnTo>
                  <a:pt x="49" y="1136"/>
                </a:lnTo>
                <a:lnTo>
                  <a:pt x="53" y="1138"/>
                </a:lnTo>
                <a:lnTo>
                  <a:pt x="58" y="1138"/>
                </a:lnTo>
                <a:lnTo>
                  <a:pt x="58" y="1138"/>
                </a:lnTo>
                <a:lnTo>
                  <a:pt x="63" y="1136"/>
                </a:lnTo>
                <a:lnTo>
                  <a:pt x="67" y="1134"/>
                </a:lnTo>
                <a:lnTo>
                  <a:pt x="73" y="1129"/>
                </a:lnTo>
                <a:lnTo>
                  <a:pt x="77" y="1125"/>
                </a:lnTo>
                <a:lnTo>
                  <a:pt x="78" y="1122"/>
                </a:lnTo>
                <a:lnTo>
                  <a:pt x="78" y="1122"/>
                </a:lnTo>
                <a:lnTo>
                  <a:pt x="79" y="1123"/>
                </a:lnTo>
                <a:lnTo>
                  <a:pt x="83" y="1127"/>
                </a:lnTo>
                <a:lnTo>
                  <a:pt x="87" y="1130"/>
                </a:lnTo>
                <a:lnTo>
                  <a:pt x="91" y="1131"/>
                </a:lnTo>
                <a:lnTo>
                  <a:pt x="97" y="1132"/>
                </a:lnTo>
                <a:lnTo>
                  <a:pt x="104" y="1132"/>
                </a:lnTo>
                <a:lnTo>
                  <a:pt x="104" y="1132"/>
                </a:lnTo>
                <a:lnTo>
                  <a:pt x="110" y="1131"/>
                </a:lnTo>
                <a:lnTo>
                  <a:pt x="117" y="1129"/>
                </a:lnTo>
                <a:lnTo>
                  <a:pt x="120" y="1125"/>
                </a:lnTo>
                <a:lnTo>
                  <a:pt x="124" y="1122"/>
                </a:lnTo>
                <a:lnTo>
                  <a:pt x="128" y="1114"/>
                </a:lnTo>
                <a:lnTo>
                  <a:pt x="129" y="1112"/>
                </a:lnTo>
                <a:lnTo>
                  <a:pt x="129" y="1112"/>
                </a:lnTo>
                <a:lnTo>
                  <a:pt x="142" y="1116"/>
                </a:lnTo>
                <a:lnTo>
                  <a:pt x="154" y="1117"/>
                </a:lnTo>
                <a:lnTo>
                  <a:pt x="159" y="1117"/>
                </a:lnTo>
                <a:lnTo>
                  <a:pt x="165" y="1117"/>
                </a:lnTo>
                <a:lnTo>
                  <a:pt x="165" y="1117"/>
                </a:lnTo>
                <a:lnTo>
                  <a:pt x="178" y="1114"/>
                </a:lnTo>
                <a:lnTo>
                  <a:pt x="192" y="1109"/>
                </a:lnTo>
                <a:lnTo>
                  <a:pt x="203" y="1103"/>
                </a:lnTo>
                <a:lnTo>
                  <a:pt x="209" y="1100"/>
                </a:lnTo>
                <a:lnTo>
                  <a:pt x="211" y="1097"/>
                </a:lnTo>
                <a:lnTo>
                  <a:pt x="211" y="1097"/>
                </a:lnTo>
                <a:lnTo>
                  <a:pt x="217" y="1088"/>
                </a:lnTo>
                <a:lnTo>
                  <a:pt x="226" y="1076"/>
                </a:lnTo>
                <a:lnTo>
                  <a:pt x="230" y="1068"/>
                </a:lnTo>
                <a:lnTo>
                  <a:pt x="233" y="1059"/>
                </a:lnTo>
                <a:lnTo>
                  <a:pt x="235" y="1050"/>
                </a:lnTo>
                <a:lnTo>
                  <a:pt x="237" y="1040"/>
                </a:lnTo>
                <a:lnTo>
                  <a:pt x="237" y="1040"/>
                </a:lnTo>
                <a:lnTo>
                  <a:pt x="238" y="1017"/>
                </a:lnTo>
                <a:lnTo>
                  <a:pt x="239" y="994"/>
                </a:lnTo>
                <a:lnTo>
                  <a:pt x="242" y="968"/>
                </a:lnTo>
                <a:lnTo>
                  <a:pt x="293" y="953"/>
                </a:lnTo>
                <a:lnTo>
                  <a:pt x="293" y="953"/>
                </a:lnTo>
                <a:lnTo>
                  <a:pt x="301" y="962"/>
                </a:lnTo>
                <a:lnTo>
                  <a:pt x="307" y="967"/>
                </a:lnTo>
                <a:lnTo>
                  <a:pt x="311" y="968"/>
                </a:lnTo>
                <a:lnTo>
                  <a:pt x="313" y="968"/>
                </a:lnTo>
                <a:lnTo>
                  <a:pt x="313" y="968"/>
                </a:lnTo>
                <a:lnTo>
                  <a:pt x="327" y="961"/>
                </a:lnTo>
                <a:lnTo>
                  <a:pt x="355" y="944"/>
                </a:lnTo>
                <a:lnTo>
                  <a:pt x="371" y="934"/>
                </a:lnTo>
                <a:lnTo>
                  <a:pt x="386" y="921"/>
                </a:lnTo>
                <a:lnTo>
                  <a:pt x="400" y="910"/>
                </a:lnTo>
                <a:lnTo>
                  <a:pt x="410" y="897"/>
                </a:lnTo>
                <a:lnTo>
                  <a:pt x="410" y="897"/>
                </a:lnTo>
                <a:lnTo>
                  <a:pt x="428" y="869"/>
                </a:lnTo>
                <a:lnTo>
                  <a:pt x="446" y="839"/>
                </a:lnTo>
                <a:lnTo>
                  <a:pt x="459" y="815"/>
                </a:lnTo>
                <a:lnTo>
                  <a:pt x="464" y="807"/>
                </a:lnTo>
                <a:lnTo>
                  <a:pt x="467" y="805"/>
                </a:lnTo>
                <a:lnTo>
                  <a:pt x="467" y="805"/>
                </a:lnTo>
                <a:lnTo>
                  <a:pt x="477" y="797"/>
                </a:lnTo>
                <a:lnTo>
                  <a:pt x="497" y="779"/>
                </a:lnTo>
                <a:lnTo>
                  <a:pt x="518" y="760"/>
                </a:lnTo>
                <a:lnTo>
                  <a:pt x="524" y="753"/>
                </a:lnTo>
                <a:lnTo>
                  <a:pt x="528" y="748"/>
                </a:lnTo>
                <a:lnTo>
                  <a:pt x="528" y="748"/>
                </a:lnTo>
                <a:lnTo>
                  <a:pt x="605" y="610"/>
                </a:lnTo>
                <a:lnTo>
                  <a:pt x="804" y="569"/>
                </a:lnTo>
                <a:lnTo>
                  <a:pt x="840" y="595"/>
                </a:lnTo>
                <a:lnTo>
                  <a:pt x="840" y="595"/>
                </a:lnTo>
                <a:lnTo>
                  <a:pt x="844" y="601"/>
                </a:lnTo>
                <a:lnTo>
                  <a:pt x="846" y="606"/>
                </a:lnTo>
                <a:lnTo>
                  <a:pt x="850" y="610"/>
                </a:lnTo>
                <a:lnTo>
                  <a:pt x="850" y="610"/>
                </a:lnTo>
                <a:lnTo>
                  <a:pt x="858" y="611"/>
                </a:lnTo>
                <a:lnTo>
                  <a:pt x="872" y="610"/>
                </a:lnTo>
                <a:lnTo>
                  <a:pt x="884" y="610"/>
                </a:lnTo>
                <a:lnTo>
                  <a:pt x="891" y="610"/>
                </a:lnTo>
                <a:lnTo>
                  <a:pt x="891" y="610"/>
                </a:lnTo>
                <a:lnTo>
                  <a:pt x="916" y="625"/>
                </a:lnTo>
                <a:lnTo>
                  <a:pt x="932" y="635"/>
                </a:lnTo>
                <a:lnTo>
                  <a:pt x="932" y="635"/>
                </a:lnTo>
                <a:lnTo>
                  <a:pt x="911" y="648"/>
                </a:lnTo>
                <a:lnTo>
                  <a:pt x="867" y="680"/>
                </a:lnTo>
                <a:lnTo>
                  <a:pt x="841" y="698"/>
                </a:lnTo>
                <a:lnTo>
                  <a:pt x="819" y="716"/>
                </a:lnTo>
                <a:lnTo>
                  <a:pt x="803" y="732"/>
                </a:lnTo>
                <a:lnTo>
                  <a:pt x="796" y="738"/>
                </a:lnTo>
                <a:lnTo>
                  <a:pt x="794" y="743"/>
                </a:lnTo>
                <a:lnTo>
                  <a:pt x="794" y="743"/>
                </a:lnTo>
                <a:lnTo>
                  <a:pt x="792" y="748"/>
                </a:lnTo>
                <a:lnTo>
                  <a:pt x="792" y="756"/>
                </a:lnTo>
                <a:lnTo>
                  <a:pt x="794" y="775"/>
                </a:lnTo>
                <a:lnTo>
                  <a:pt x="799" y="798"/>
                </a:lnTo>
                <a:lnTo>
                  <a:pt x="804" y="822"/>
                </a:lnTo>
                <a:lnTo>
                  <a:pt x="817" y="865"/>
                </a:lnTo>
                <a:lnTo>
                  <a:pt x="824" y="887"/>
                </a:lnTo>
                <a:lnTo>
                  <a:pt x="824" y="887"/>
                </a:lnTo>
                <a:lnTo>
                  <a:pt x="841" y="899"/>
                </a:lnTo>
                <a:lnTo>
                  <a:pt x="876" y="921"/>
                </a:lnTo>
                <a:lnTo>
                  <a:pt x="910" y="943"/>
                </a:lnTo>
                <a:lnTo>
                  <a:pt x="927" y="953"/>
                </a:lnTo>
                <a:lnTo>
                  <a:pt x="927" y="953"/>
                </a:lnTo>
                <a:lnTo>
                  <a:pt x="1198" y="1004"/>
                </a:lnTo>
                <a:lnTo>
                  <a:pt x="1530" y="1015"/>
                </a:lnTo>
                <a:lnTo>
                  <a:pt x="1555" y="979"/>
                </a:lnTo>
                <a:lnTo>
                  <a:pt x="1555" y="979"/>
                </a:lnTo>
                <a:lnTo>
                  <a:pt x="1574" y="980"/>
                </a:lnTo>
                <a:lnTo>
                  <a:pt x="1619" y="984"/>
                </a:lnTo>
                <a:lnTo>
                  <a:pt x="1643" y="988"/>
                </a:lnTo>
                <a:lnTo>
                  <a:pt x="1665" y="990"/>
                </a:lnTo>
                <a:lnTo>
                  <a:pt x="1683" y="994"/>
                </a:lnTo>
                <a:lnTo>
                  <a:pt x="1689" y="997"/>
                </a:lnTo>
                <a:lnTo>
                  <a:pt x="1693" y="999"/>
                </a:lnTo>
                <a:lnTo>
                  <a:pt x="1693" y="999"/>
                </a:lnTo>
                <a:lnTo>
                  <a:pt x="1702" y="1009"/>
                </a:lnTo>
                <a:lnTo>
                  <a:pt x="1718" y="1027"/>
                </a:lnTo>
                <a:lnTo>
                  <a:pt x="1757" y="1080"/>
                </a:lnTo>
                <a:lnTo>
                  <a:pt x="1779" y="1107"/>
                </a:lnTo>
                <a:lnTo>
                  <a:pt x="1801" y="1131"/>
                </a:lnTo>
                <a:lnTo>
                  <a:pt x="1811" y="1140"/>
                </a:lnTo>
                <a:lnTo>
                  <a:pt x="1821" y="1149"/>
                </a:lnTo>
                <a:lnTo>
                  <a:pt x="1829" y="1154"/>
                </a:lnTo>
                <a:lnTo>
                  <a:pt x="1836" y="1158"/>
                </a:lnTo>
                <a:lnTo>
                  <a:pt x="1836" y="1158"/>
                </a:lnTo>
                <a:lnTo>
                  <a:pt x="1859" y="1164"/>
                </a:lnTo>
                <a:lnTo>
                  <a:pt x="1873" y="1166"/>
                </a:lnTo>
                <a:lnTo>
                  <a:pt x="1882" y="1166"/>
                </a:lnTo>
                <a:lnTo>
                  <a:pt x="1885" y="1164"/>
                </a:lnTo>
                <a:lnTo>
                  <a:pt x="1888" y="1163"/>
                </a:lnTo>
                <a:lnTo>
                  <a:pt x="1888" y="1163"/>
                </a:lnTo>
                <a:lnTo>
                  <a:pt x="1899" y="1153"/>
                </a:lnTo>
                <a:lnTo>
                  <a:pt x="1907" y="1145"/>
                </a:lnTo>
                <a:lnTo>
                  <a:pt x="1911" y="1139"/>
                </a:lnTo>
                <a:lnTo>
                  <a:pt x="1913" y="1132"/>
                </a:lnTo>
                <a:lnTo>
                  <a:pt x="1913" y="1132"/>
                </a:lnTo>
                <a:lnTo>
                  <a:pt x="1923" y="1106"/>
                </a:lnTo>
                <a:lnTo>
                  <a:pt x="1926" y="1094"/>
                </a:lnTo>
                <a:lnTo>
                  <a:pt x="1928" y="1081"/>
                </a:lnTo>
                <a:lnTo>
                  <a:pt x="1928" y="1081"/>
                </a:lnTo>
                <a:lnTo>
                  <a:pt x="1932" y="1059"/>
                </a:lnTo>
                <a:lnTo>
                  <a:pt x="1934" y="1045"/>
                </a:lnTo>
                <a:lnTo>
                  <a:pt x="1934" y="1045"/>
                </a:lnTo>
                <a:lnTo>
                  <a:pt x="1932" y="1038"/>
                </a:lnTo>
                <a:lnTo>
                  <a:pt x="1928" y="1026"/>
                </a:lnTo>
                <a:lnTo>
                  <a:pt x="1918" y="1004"/>
                </a:lnTo>
                <a:lnTo>
                  <a:pt x="1918" y="1004"/>
                </a:lnTo>
                <a:lnTo>
                  <a:pt x="1909" y="976"/>
                </a:lnTo>
                <a:lnTo>
                  <a:pt x="1903" y="958"/>
                </a:lnTo>
                <a:lnTo>
                  <a:pt x="1888" y="933"/>
                </a:lnTo>
                <a:lnTo>
                  <a:pt x="1877" y="917"/>
                </a:lnTo>
                <a:lnTo>
                  <a:pt x="1877" y="917"/>
                </a:lnTo>
                <a:lnTo>
                  <a:pt x="1880" y="917"/>
                </a:lnTo>
                <a:lnTo>
                  <a:pt x="1882" y="916"/>
                </a:lnTo>
                <a:lnTo>
                  <a:pt x="1886" y="915"/>
                </a:lnTo>
                <a:lnTo>
                  <a:pt x="1889" y="911"/>
                </a:lnTo>
                <a:lnTo>
                  <a:pt x="1893" y="906"/>
                </a:lnTo>
                <a:lnTo>
                  <a:pt x="1895" y="897"/>
                </a:lnTo>
                <a:lnTo>
                  <a:pt x="1898" y="887"/>
                </a:lnTo>
                <a:lnTo>
                  <a:pt x="1898" y="887"/>
                </a:lnTo>
                <a:lnTo>
                  <a:pt x="1900" y="858"/>
                </a:lnTo>
                <a:lnTo>
                  <a:pt x="1903" y="828"/>
                </a:lnTo>
                <a:lnTo>
                  <a:pt x="1903" y="769"/>
                </a:lnTo>
                <a:lnTo>
                  <a:pt x="1903" y="769"/>
                </a:lnTo>
                <a:lnTo>
                  <a:pt x="1903" y="757"/>
                </a:lnTo>
                <a:lnTo>
                  <a:pt x="1900" y="748"/>
                </a:lnTo>
                <a:lnTo>
                  <a:pt x="1898" y="741"/>
                </a:lnTo>
                <a:lnTo>
                  <a:pt x="1895" y="734"/>
                </a:lnTo>
                <a:lnTo>
                  <a:pt x="1890" y="729"/>
                </a:lnTo>
                <a:lnTo>
                  <a:pt x="1884" y="724"/>
                </a:lnTo>
                <a:lnTo>
                  <a:pt x="1867" y="712"/>
                </a:lnTo>
                <a:lnTo>
                  <a:pt x="1867" y="712"/>
                </a:lnTo>
                <a:lnTo>
                  <a:pt x="1852" y="702"/>
                </a:lnTo>
                <a:lnTo>
                  <a:pt x="1845" y="698"/>
                </a:lnTo>
                <a:lnTo>
                  <a:pt x="1840" y="696"/>
                </a:lnTo>
                <a:lnTo>
                  <a:pt x="1827" y="693"/>
                </a:lnTo>
                <a:lnTo>
                  <a:pt x="1806" y="692"/>
                </a:lnTo>
                <a:lnTo>
                  <a:pt x="1806" y="692"/>
                </a:lnTo>
                <a:lnTo>
                  <a:pt x="1785" y="691"/>
                </a:lnTo>
                <a:lnTo>
                  <a:pt x="1773" y="691"/>
                </a:lnTo>
                <a:lnTo>
                  <a:pt x="1761" y="691"/>
                </a:lnTo>
                <a:lnTo>
                  <a:pt x="1744" y="687"/>
                </a:lnTo>
                <a:lnTo>
                  <a:pt x="1744" y="687"/>
                </a:lnTo>
                <a:lnTo>
                  <a:pt x="1730" y="682"/>
                </a:lnTo>
                <a:lnTo>
                  <a:pt x="1711" y="673"/>
                </a:lnTo>
                <a:lnTo>
                  <a:pt x="1668" y="651"/>
                </a:lnTo>
                <a:lnTo>
                  <a:pt x="1612" y="620"/>
                </a:lnTo>
                <a:lnTo>
                  <a:pt x="1612" y="589"/>
                </a:lnTo>
                <a:lnTo>
                  <a:pt x="1612" y="589"/>
                </a:lnTo>
                <a:lnTo>
                  <a:pt x="1591" y="588"/>
                </a:lnTo>
                <a:lnTo>
                  <a:pt x="1574" y="586"/>
                </a:lnTo>
                <a:lnTo>
                  <a:pt x="1566" y="584"/>
                </a:lnTo>
                <a:lnTo>
                  <a:pt x="1566" y="584"/>
                </a:lnTo>
                <a:lnTo>
                  <a:pt x="1518" y="568"/>
                </a:lnTo>
                <a:lnTo>
                  <a:pt x="1474" y="554"/>
                </a:lnTo>
                <a:lnTo>
                  <a:pt x="1474" y="554"/>
                </a:lnTo>
                <a:lnTo>
                  <a:pt x="1490" y="514"/>
                </a:lnTo>
                <a:lnTo>
                  <a:pt x="1500" y="487"/>
                </a:lnTo>
                <a:lnTo>
                  <a:pt x="1504" y="477"/>
                </a:lnTo>
                <a:lnTo>
                  <a:pt x="1504" y="472"/>
                </a:lnTo>
                <a:lnTo>
                  <a:pt x="1504" y="472"/>
                </a:lnTo>
                <a:lnTo>
                  <a:pt x="1504" y="468"/>
                </a:lnTo>
                <a:lnTo>
                  <a:pt x="1504" y="460"/>
                </a:lnTo>
                <a:lnTo>
                  <a:pt x="1505" y="436"/>
                </a:lnTo>
                <a:lnTo>
                  <a:pt x="1508" y="410"/>
                </a:lnTo>
                <a:lnTo>
                  <a:pt x="1509" y="390"/>
                </a:lnTo>
                <a:lnTo>
                  <a:pt x="1509" y="390"/>
                </a:lnTo>
                <a:lnTo>
                  <a:pt x="1507" y="377"/>
                </a:lnTo>
                <a:lnTo>
                  <a:pt x="1500" y="355"/>
                </a:lnTo>
                <a:lnTo>
                  <a:pt x="1491" y="329"/>
                </a:lnTo>
                <a:lnTo>
                  <a:pt x="1480" y="300"/>
                </a:lnTo>
                <a:lnTo>
                  <a:pt x="1458" y="247"/>
                </a:lnTo>
                <a:lnTo>
                  <a:pt x="1449" y="229"/>
                </a:lnTo>
                <a:lnTo>
                  <a:pt x="1445" y="223"/>
                </a:lnTo>
                <a:lnTo>
                  <a:pt x="1443" y="221"/>
                </a:lnTo>
                <a:lnTo>
                  <a:pt x="1443" y="221"/>
                </a:lnTo>
                <a:lnTo>
                  <a:pt x="1393" y="183"/>
                </a:lnTo>
                <a:lnTo>
                  <a:pt x="1361" y="162"/>
                </a:lnTo>
                <a:lnTo>
                  <a:pt x="1346" y="149"/>
                </a:lnTo>
                <a:lnTo>
                  <a:pt x="1346" y="149"/>
                </a:lnTo>
                <a:lnTo>
                  <a:pt x="1338" y="142"/>
                </a:lnTo>
                <a:lnTo>
                  <a:pt x="1324" y="131"/>
                </a:lnTo>
                <a:lnTo>
                  <a:pt x="1309" y="122"/>
                </a:lnTo>
                <a:lnTo>
                  <a:pt x="1301" y="119"/>
                </a:lnTo>
                <a:lnTo>
                  <a:pt x="1295" y="118"/>
                </a:lnTo>
                <a:lnTo>
                  <a:pt x="1228" y="118"/>
                </a:lnTo>
                <a:lnTo>
                  <a:pt x="1228" y="118"/>
                </a:lnTo>
                <a:lnTo>
                  <a:pt x="1219" y="119"/>
                </a:lnTo>
                <a:lnTo>
                  <a:pt x="1204" y="122"/>
                </a:lnTo>
                <a:lnTo>
                  <a:pt x="1164" y="131"/>
                </a:lnTo>
                <a:lnTo>
                  <a:pt x="1111" y="144"/>
                </a:lnTo>
                <a:lnTo>
                  <a:pt x="1029" y="154"/>
                </a:lnTo>
                <a:lnTo>
                  <a:pt x="1029" y="154"/>
                </a:lnTo>
                <a:lnTo>
                  <a:pt x="1008" y="144"/>
                </a:lnTo>
                <a:lnTo>
                  <a:pt x="992" y="137"/>
                </a:lnTo>
                <a:lnTo>
                  <a:pt x="984" y="135"/>
                </a:lnTo>
                <a:lnTo>
                  <a:pt x="978" y="133"/>
                </a:lnTo>
                <a:lnTo>
                  <a:pt x="978" y="133"/>
                </a:lnTo>
                <a:lnTo>
                  <a:pt x="973" y="132"/>
                </a:lnTo>
                <a:lnTo>
                  <a:pt x="968" y="131"/>
                </a:lnTo>
                <a:lnTo>
                  <a:pt x="960" y="126"/>
                </a:lnTo>
                <a:lnTo>
                  <a:pt x="955" y="121"/>
                </a:lnTo>
                <a:lnTo>
                  <a:pt x="952" y="118"/>
                </a:lnTo>
                <a:lnTo>
                  <a:pt x="952" y="118"/>
                </a:lnTo>
                <a:lnTo>
                  <a:pt x="957" y="92"/>
                </a:lnTo>
                <a:lnTo>
                  <a:pt x="961" y="71"/>
                </a:lnTo>
                <a:lnTo>
                  <a:pt x="962" y="60"/>
                </a:lnTo>
                <a:lnTo>
                  <a:pt x="962" y="51"/>
                </a:lnTo>
                <a:lnTo>
                  <a:pt x="962" y="51"/>
                </a:lnTo>
                <a:lnTo>
                  <a:pt x="961" y="44"/>
                </a:lnTo>
                <a:lnTo>
                  <a:pt x="959" y="35"/>
                </a:lnTo>
                <a:lnTo>
                  <a:pt x="953" y="27"/>
                </a:lnTo>
                <a:lnTo>
                  <a:pt x="948" y="19"/>
                </a:lnTo>
                <a:lnTo>
                  <a:pt x="942" y="12"/>
                </a:lnTo>
                <a:lnTo>
                  <a:pt x="934" y="5"/>
                </a:lnTo>
                <a:lnTo>
                  <a:pt x="925" y="2"/>
                </a:lnTo>
                <a:lnTo>
                  <a:pt x="916" y="0"/>
                </a:lnTo>
                <a:lnTo>
                  <a:pt x="916" y="0"/>
                </a:lnTo>
                <a:lnTo>
                  <a:pt x="906" y="2"/>
                </a:lnTo>
                <a:lnTo>
                  <a:pt x="895" y="3"/>
                </a:lnTo>
                <a:lnTo>
                  <a:pt x="883" y="7"/>
                </a:lnTo>
                <a:lnTo>
                  <a:pt x="873" y="12"/>
                </a:lnTo>
                <a:lnTo>
                  <a:pt x="853" y="22"/>
                </a:lnTo>
                <a:lnTo>
                  <a:pt x="840" y="31"/>
                </a:lnTo>
                <a:lnTo>
                  <a:pt x="840" y="31"/>
                </a:lnTo>
                <a:lnTo>
                  <a:pt x="817" y="50"/>
                </a:lnTo>
                <a:lnTo>
                  <a:pt x="804" y="62"/>
                </a:lnTo>
                <a:lnTo>
                  <a:pt x="804" y="62"/>
                </a:lnTo>
                <a:lnTo>
                  <a:pt x="792" y="64"/>
                </a:lnTo>
                <a:lnTo>
                  <a:pt x="766" y="71"/>
                </a:lnTo>
                <a:lnTo>
                  <a:pt x="722" y="82"/>
                </a:lnTo>
                <a:lnTo>
                  <a:pt x="722" y="82"/>
                </a:lnTo>
                <a:lnTo>
                  <a:pt x="695" y="96"/>
                </a:lnTo>
                <a:lnTo>
                  <a:pt x="666" y="113"/>
                </a:lnTo>
                <a:lnTo>
                  <a:pt x="666" y="113"/>
                </a:lnTo>
                <a:lnTo>
                  <a:pt x="637" y="130"/>
                </a:lnTo>
                <a:lnTo>
                  <a:pt x="619" y="140"/>
                </a:lnTo>
                <a:lnTo>
                  <a:pt x="612" y="142"/>
                </a:lnTo>
                <a:lnTo>
                  <a:pt x="610" y="144"/>
                </a:lnTo>
                <a:lnTo>
                  <a:pt x="610" y="144"/>
                </a:lnTo>
                <a:lnTo>
                  <a:pt x="606" y="144"/>
                </a:lnTo>
                <a:lnTo>
                  <a:pt x="600" y="146"/>
                </a:lnTo>
                <a:lnTo>
                  <a:pt x="582" y="151"/>
                </a:lnTo>
                <a:lnTo>
                  <a:pt x="564" y="159"/>
                </a:lnTo>
                <a:lnTo>
                  <a:pt x="554" y="164"/>
                </a:lnTo>
                <a:lnTo>
                  <a:pt x="554" y="164"/>
                </a:lnTo>
                <a:lnTo>
                  <a:pt x="537" y="180"/>
                </a:lnTo>
                <a:lnTo>
                  <a:pt x="528" y="189"/>
                </a:lnTo>
                <a:lnTo>
                  <a:pt x="523" y="195"/>
                </a:lnTo>
                <a:lnTo>
                  <a:pt x="523" y="195"/>
                </a:lnTo>
                <a:lnTo>
                  <a:pt x="516" y="209"/>
                </a:lnTo>
                <a:lnTo>
                  <a:pt x="504" y="237"/>
                </a:lnTo>
                <a:lnTo>
                  <a:pt x="496" y="253"/>
                </a:lnTo>
                <a:lnTo>
                  <a:pt x="488" y="264"/>
                </a:lnTo>
                <a:lnTo>
                  <a:pt x="482" y="273"/>
                </a:lnTo>
                <a:lnTo>
                  <a:pt x="479" y="276"/>
                </a:lnTo>
                <a:lnTo>
                  <a:pt x="477" y="277"/>
                </a:lnTo>
                <a:lnTo>
                  <a:pt x="477" y="277"/>
                </a:lnTo>
                <a:close/>
                <a:moveTo>
                  <a:pt x="1213" y="743"/>
                </a:moveTo>
                <a:lnTo>
                  <a:pt x="1213" y="743"/>
                </a:lnTo>
                <a:lnTo>
                  <a:pt x="1268" y="751"/>
                </a:lnTo>
                <a:lnTo>
                  <a:pt x="1307" y="756"/>
                </a:lnTo>
                <a:lnTo>
                  <a:pt x="1330" y="758"/>
                </a:lnTo>
                <a:lnTo>
                  <a:pt x="1330" y="758"/>
                </a:lnTo>
                <a:lnTo>
                  <a:pt x="1355" y="757"/>
                </a:lnTo>
                <a:lnTo>
                  <a:pt x="1371" y="756"/>
                </a:lnTo>
                <a:lnTo>
                  <a:pt x="1392" y="753"/>
                </a:lnTo>
                <a:lnTo>
                  <a:pt x="1392" y="753"/>
                </a:lnTo>
                <a:lnTo>
                  <a:pt x="1401" y="751"/>
                </a:lnTo>
                <a:lnTo>
                  <a:pt x="1407" y="749"/>
                </a:lnTo>
                <a:lnTo>
                  <a:pt x="1411" y="746"/>
                </a:lnTo>
                <a:lnTo>
                  <a:pt x="1415" y="743"/>
                </a:lnTo>
                <a:lnTo>
                  <a:pt x="1417" y="738"/>
                </a:lnTo>
                <a:lnTo>
                  <a:pt x="1420" y="735"/>
                </a:lnTo>
                <a:lnTo>
                  <a:pt x="1422" y="733"/>
                </a:lnTo>
                <a:lnTo>
                  <a:pt x="1422" y="733"/>
                </a:lnTo>
                <a:lnTo>
                  <a:pt x="1426" y="732"/>
                </a:lnTo>
                <a:lnTo>
                  <a:pt x="1430" y="730"/>
                </a:lnTo>
                <a:lnTo>
                  <a:pt x="1439" y="733"/>
                </a:lnTo>
                <a:lnTo>
                  <a:pt x="1453" y="738"/>
                </a:lnTo>
                <a:lnTo>
                  <a:pt x="1474" y="743"/>
                </a:lnTo>
                <a:lnTo>
                  <a:pt x="1474" y="743"/>
                </a:lnTo>
                <a:lnTo>
                  <a:pt x="1485" y="747"/>
                </a:lnTo>
                <a:lnTo>
                  <a:pt x="1495" y="751"/>
                </a:lnTo>
                <a:lnTo>
                  <a:pt x="1505" y="756"/>
                </a:lnTo>
                <a:lnTo>
                  <a:pt x="1513" y="762"/>
                </a:lnTo>
                <a:lnTo>
                  <a:pt x="1525" y="771"/>
                </a:lnTo>
                <a:lnTo>
                  <a:pt x="1527" y="774"/>
                </a:lnTo>
                <a:lnTo>
                  <a:pt x="1530" y="774"/>
                </a:lnTo>
                <a:lnTo>
                  <a:pt x="1530" y="774"/>
                </a:lnTo>
                <a:lnTo>
                  <a:pt x="1534" y="771"/>
                </a:lnTo>
                <a:lnTo>
                  <a:pt x="1536" y="769"/>
                </a:lnTo>
                <a:lnTo>
                  <a:pt x="1540" y="764"/>
                </a:lnTo>
                <a:lnTo>
                  <a:pt x="1540" y="764"/>
                </a:lnTo>
                <a:lnTo>
                  <a:pt x="1549" y="771"/>
                </a:lnTo>
                <a:lnTo>
                  <a:pt x="1571" y="789"/>
                </a:lnTo>
                <a:lnTo>
                  <a:pt x="1571" y="789"/>
                </a:lnTo>
                <a:lnTo>
                  <a:pt x="1580" y="794"/>
                </a:lnTo>
                <a:lnTo>
                  <a:pt x="1594" y="801"/>
                </a:lnTo>
                <a:lnTo>
                  <a:pt x="1626" y="815"/>
                </a:lnTo>
                <a:lnTo>
                  <a:pt x="1668" y="830"/>
                </a:lnTo>
                <a:lnTo>
                  <a:pt x="1668" y="830"/>
                </a:lnTo>
                <a:lnTo>
                  <a:pt x="1652" y="833"/>
                </a:lnTo>
                <a:lnTo>
                  <a:pt x="1615" y="835"/>
                </a:lnTo>
                <a:lnTo>
                  <a:pt x="1560" y="840"/>
                </a:lnTo>
                <a:lnTo>
                  <a:pt x="1560" y="830"/>
                </a:lnTo>
                <a:lnTo>
                  <a:pt x="1560" y="830"/>
                </a:lnTo>
                <a:lnTo>
                  <a:pt x="1468" y="825"/>
                </a:lnTo>
                <a:lnTo>
                  <a:pt x="1468" y="825"/>
                </a:lnTo>
                <a:lnTo>
                  <a:pt x="1458" y="822"/>
                </a:lnTo>
                <a:lnTo>
                  <a:pt x="1442" y="819"/>
                </a:lnTo>
                <a:lnTo>
                  <a:pt x="1399" y="806"/>
                </a:lnTo>
                <a:lnTo>
                  <a:pt x="1359" y="790"/>
                </a:lnTo>
                <a:lnTo>
                  <a:pt x="1330" y="779"/>
                </a:lnTo>
                <a:lnTo>
                  <a:pt x="1330" y="779"/>
                </a:lnTo>
                <a:lnTo>
                  <a:pt x="1319" y="774"/>
                </a:lnTo>
                <a:lnTo>
                  <a:pt x="1304" y="769"/>
                </a:lnTo>
                <a:lnTo>
                  <a:pt x="1264" y="757"/>
                </a:lnTo>
                <a:lnTo>
                  <a:pt x="1213" y="743"/>
                </a:lnTo>
                <a:lnTo>
                  <a:pt x="1213" y="743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58827F2E-AC03-4950-AF37-EE0FB6A4E56E}"/>
              </a:ext>
            </a:extLst>
          </p:cNvPr>
          <p:cNvSpPr>
            <a:spLocks noEditPoints="1"/>
          </p:cNvSpPr>
          <p:nvPr/>
        </p:nvSpPr>
        <p:spPr bwMode="auto">
          <a:xfrm>
            <a:off x="744539" y="4978400"/>
            <a:ext cx="2478186" cy="790575"/>
          </a:xfrm>
          <a:custGeom>
            <a:avLst/>
            <a:gdLst>
              <a:gd name="T0" fmla="*/ 963 w 2514"/>
              <a:gd name="T1" fmla="*/ 68 h 802"/>
              <a:gd name="T2" fmla="*/ 823 w 2514"/>
              <a:gd name="T3" fmla="*/ 75 h 802"/>
              <a:gd name="T4" fmla="*/ 749 w 2514"/>
              <a:gd name="T5" fmla="*/ 84 h 802"/>
              <a:gd name="T6" fmla="*/ 713 w 2514"/>
              <a:gd name="T7" fmla="*/ 108 h 802"/>
              <a:gd name="T8" fmla="*/ 598 w 2514"/>
              <a:gd name="T9" fmla="*/ 113 h 802"/>
              <a:gd name="T10" fmla="*/ 362 w 2514"/>
              <a:gd name="T11" fmla="*/ 168 h 802"/>
              <a:gd name="T12" fmla="*/ 308 w 2514"/>
              <a:gd name="T13" fmla="*/ 217 h 802"/>
              <a:gd name="T14" fmla="*/ 235 w 2514"/>
              <a:gd name="T15" fmla="*/ 204 h 802"/>
              <a:gd name="T16" fmla="*/ 98 w 2514"/>
              <a:gd name="T17" fmla="*/ 214 h 802"/>
              <a:gd name="T18" fmla="*/ 40 w 2514"/>
              <a:gd name="T19" fmla="*/ 270 h 802"/>
              <a:gd name="T20" fmla="*/ 8 w 2514"/>
              <a:gd name="T21" fmla="*/ 411 h 802"/>
              <a:gd name="T22" fmla="*/ 4 w 2514"/>
              <a:gd name="T23" fmla="*/ 463 h 802"/>
              <a:gd name="T24" fmla="*/ 32 w 2514"/>
              <a:gd name="T25" fmla="*/ 540 h 802"/>
              <a:gd name="T26" fmla="*/ 99 w 2514"/>
              <a:gd name="T27" fmla="*/ 569 h 802"/>
              <a:gd name="T28" fmla="*/ 134 w 2514"/>
              <a:gd name="T29" fmla="*/ 553 h 802"/>
              <a:gd name="T30" fmla="*/ 175 w 2514"/>
              <a:gd name="T31" fmla="*/ 558 h 802"/>
              <a:gd name="T32" fmla="*/ 243 w 2514"/>
              <a:gd name="T33" fmla="*/ 569 h 802"/>
              <a:gd name="T34" fmla="*/ 267 w 2514"/>
              <a:gd name="T35" fmla="*/ 598 h 802"/>
              <a:gd name="T36" fmla="*/ 353 w 2514"/>
              <a:gd name="T37" fmla="*/ 723 h 802"/>
              <a:gd name="T38" fmla="*/ 436 w 2514"/>
              <a:gd name="T39" fmla="*/ 790 h 802"/>
              <a:gd name="T40" fmla="*/ 487 w 2514"/>
              <a:gd name="T41" fmla="*/ 799 h 802"/>
              <a:gd name="T42" fmla="*/ 564 w 2514"/>
              <a:gd name="T43" fmla="*/ 736 h 802"/>
              <a:gd name="T44" fmla="*/ 635 w 2514"/>
              <a:gd name="T45" fmla="*/ 666 h 802"/>
              <a:gd name="T46" fmla="*/ 666 w 2514"/>
              <a:gd name="T47" fmla="*/ 576 h 802"/>
              <a:gd name="T48" fmla="*/ 739 w 2514"/>
              <a:gd name="T49" fmla="*/ 550 h 802"/>
              <a:gd name="T50" fmla="*/ 831 w 2514"/>
              <a:gd name="T51" fmla="*/ 561 h 802"/>
              <a:gd name="T52" fmla="*/ 919 w 2514"/>
              <a:gd name="T53" fmla="*/ 513 h 802"/>
              <a:gd name="T54" fmla="*/ 1005 w 2514"/>
              <a:gd name="T55" fmla="*/ 516 h 802"/>
              <a:gd name="T56" fmla="*/ 1139 w 2514"/>
              <a:gd name="T57" fmla="*/ 509 h 802"/>
              <a:gd name="T58" fmla="*/ 1182 w 2514"/>
              <a:gd name="T59" fmla="*/ 468 h 802"/>
              <a:gd name="T60" fmla="*/ 1183 w 2514"/>
              <a:gd name="T61" fmla="*/ 437 h 802"/>
              <a:gd name="T62" fmla="*/ 1223 w 2514"/>
              <a:gd name="T63" fmla="*/ 437 h 802"/>
              <a:gd name="T64" fmla="*/ 1380 w 2514"/>
              <a:gd name="T65" fmla="*/ 431 h 802"/>
              <a:gd name="T66" fmla="*/ 1544 w 2514"/>
              <a:gd name="T67" fmla="*/ 414 h 802"/>
              <a:gd name="T68" fmla="*/ 1902 w 2514"/>
              <a:gd name="T69" fmla="*/ 348 h 802"/>
              <a:gd name="T70" fmla="*/ 1950 w 2514"/>
              <a:gd name="T71" fmla="*/ 315 h 802"/>
              <a:gd name="T72" fmla="*/ 2054 w 2514"/>
              <a:gd name="T73" fmla="*/ 276 h 802"/>
              <a:gd name="T74" fmla="*/ 2236 w 2514"/>
              <a:gd name="T75" fmla="*/ 252 h 802"/>
              <a:gd name="T76" fmla="*/ 2260 w 2514"/>
              <a:gd name="T77" fmla="*/ 209 h 802"/>
              <a:gd name="T78" fmla="*/ 2346 w 2514"/>
              <a:gd name="T79" fmla="*/ 214 h 802"/>
              <a:gd name="T80" fmla="*/ 2501 w 2514"/>
              <a:gd name="T81" fmla="*/ 251 h 802"/>
              <a:gd name="T82" fmla="*/ 2509 w 2514"/>
              <a:gd name="T83" fmla="*/ 203 h 802"/>
              <a:gd name="T84" fmla="*/ 2397 w 2514"/>
              <a:gd name="T85" fmla="*/ 116 h 802"/>
              <a:gd name="T86" fmla="*/ 2342 w 2514"/>
              <a:gd name="T87" fmla="*/ 66 h 802"/>
              <a:gd name="T88" fmla="*/ 2291 w 2514"/>
              <a:gd name="T89" fmla="*/ 48 h 802"/>
              <a:gd name="T90" fmla="*/ 2246 w 2514"/>
              <a:gd name="T91" fmla="*/ 74 h 802"/>
              <a:gd name="T92" fmla="*/ 2242 w 2514"/>
              <a:gd name="T93" fmla="*/ 24 h 802"/>
              <a:gd name="T94" fmla="*/ 2203 w 2514"/>
              <a:gd name="T95" fmla="*/ 0 h 802"/>
              <a:gd name="T96" fmla="*/ 2112 w 2514"/>
              <a:gd name="T97" fmla="*/ 17 h 802"/>
              <a:gd name="T98" fmla="*/ 2054 w 2514"/>
              <a:gd name="T99" fmla="*/ 12 h 802"/>
              <a:gd name="T100" fmla="*/ 2016 w 2514"/>
              <a:gd name="T101" fmla="*/ 17 h 802"/>
              <a:gd name="T102" fmla="*/ 1833 w 2514"/>
              <a:gd name="T103" fmla="*/ 23 h 802"/>
              <a:gd name="T104" fmla="*/ 1671 w 2514"/>
              <a:gd name="T105" fmla="*/ 39 h 802"/>
              <a:gd name="T106" fmla="*/ 1592 w 2514"/>
              <a:gd name="T107" fmla="*/ 75 h 802"/>
              <a:gd name="T108" fmla="*/ 1430 w 2514"/>
              <a:gd name="T109" fmla="*/ 72 h 802"/>
              <a:gd name="T110" fmla="*/ 1312 w 2514"/>
              <a:gd name="T111" fmla="*/ 41 h 802"/>
              <a:gd name="T112" fmla="*/ 1170 w 2514"/>
              <a:gd name="T113" fmla="*/ 42 h 802"/>
              <a:gd name="T114" fmla="*/ 393 w 2514"/>
              <a:gd name="T115" fmla="*/ 545 h 802"/>
              <a:gd name="T116" fmla="*/ 430 w 2514"/>
              <a:gd name="T117" fmla="*/ 526 h 802"/>
              <a:gd name="T118" fmla="*/ 398 w 2514"/>
              <a:gd name="T119" fmla="*/ 583 h 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14" h="802">
                <a:moveTo>
                  <a:pt x="1043" y="70"/>
                </a:moveTo>
                <a:lnTo>
                  <a:pt x="995" y="51"/>
                </a:lnTo>
                <a:lnTo>
                  <a:pt x="995" y="51"/>
                </a:lnTo>
                <a:lnTo>
                  <a:pt x="985" y="54"/>
                </a:lnTo>
                <a:lnTo>
                  <a:pt x="975" y="59"/>
                </a:lnTo>
                <a:lnTo>
                  <a:pt x="967" y="65"/>
                </a:lnTo>
                <a:lnTo>
                  <a:pt x="967" y="65"/>
                </a:lnTo>
                <a:lnTo>
                  <a:pt x="963" y="68"/>
                </a:lnTo>
                <a:lnTo>
                  <a:pt x="958" y="70"/>
                </a:lnTo>
                <a:lnTo>
                  <a:pt x="952" y="71"/>
                </a:lnTo>
                <a:lnTo>
                  <a:pt x="943" y="72"/>
                </a:lnTo>
                <a:lnTo>
                  <a:pt x="915" y="74"/>
                </a:lnTo>
                <a:lnTo>
                  <a:pt x="871" y="75"/>
                </a:lnTo>
                <a:lnTo>
                  <a:pt x="871" y="75"/>
                </a:lnTo>
                <a:lnTo>
                  <a:pt x="846" y="75"/>
                </a:lnTo>
                <a:lnTo>
                  <a:pt x="823" y="75"/>
                </a:lnTo>
                <a:lnTo>
                  <a:pt x="788" y="72"/>
                </a:lnTo>
                <a:lnTo>
                  <a:pt x="775" y="72"/>
                </a:lnTo>
                <a:lnTo>
                  <a:pt x="764" y="74"/>
                </a:lnTo>
                <a:lnTo>
                  <a:pt x="757" y="76"/>
                </a:lnTo>
                <a:lnTo>
                  <a:pt x="753" y="77"/>
                </a:lnTo>
                <a:lnTo>
                  <a:pt x="751" y="80"/>
                </a:lnTo>
                <a:lnTo>
                  <a:pt x="751" y="80"/>
                </a:lnTo>
                <a:lnTo>
                  <a:pt x="749" y="84"/>
                </a:lnTo>
                <a:lnTo>
                  <a:pt x="747" y="89"/>
                </a:lnTo>
                <a:lnTo>
                  <a:pt x="746" y="93"/>
                </a:lnTo>
                <a:lnTo>
                  <a:pt x="745" y="96"/>
                </a:lnTo>
                <a:lnTo>
                  <a:pt x="743" y="100"/>
                </a:lnTo>
                <a:lnTo>
                  <a:pt x="737" y="104"/>
                </a:lnTo>
                <a:lnTo>
                  <a:pt x="727" y="106"/>
                </a:lnTo>
                <a:lnTo>
                  <a:pt x="713" y="108"/>
                </a:lnTo>
                <a:lnTo>
                  <a:pt x="713" y="108"/>
                </a:lnTo>
                <a:lnTo>
                  <a:pt x="700" y="110"/>
                </a:lnTo>
                <a:lnTo>
                  <a:pt x="692" y="108"/>
                </a:lnTo>
                <a:lnTo>
                  <a:pt x="689" y="106"/>
                </a:lnTo>
                <a:lnTo>
                  <a:pt x="684" y="102"/>
                </a:lnTo>
                <a:lnTo>
                  <a:pt x="677" y="101"/>
                </a:lnTo>
                <a:lnTo>
                  <a:pt x="661" y="102"/>
                </a:lnTo>
                <a:lnTo>
                  <a:pt x="636" y="106"/>
                </a:lnTo>
                <a:lnTo>
                  <a:pt x="598" y="113"/>
                </a:lnTo>
                <a:lnTo>
                  <a:pt x="598" y="113"/>
                </a:lnTo>
                <a:lnTo>
                  <a:pt x="523" y="129"/>
                </a:lnTo>
                <a:lnTo>
                  <a:pt x="482" y="137"/>
                </a:lnTo>
                <a:lnTo>
                  <a:pt x="458" y="142"/>
                </a:lnTo>
                <a:lnTo>
                  <a:pt x="440" y="147"/>
                </a:lnTo>
                <a:lnTo>
                  <a:pt x="440" y="147"/>
                </a:lnTo>
                <a:lnTo>
                  <a:pt x="387" y="161"/>
                </a:lnTo>
                <a:lnTo>
                  <a:pt x="362" y="168"/>
                </a:lnTo>
                <a:lnTo>
                  <a:pt x="347" y="174"/>
                </a:lnTo>
                <a:lnTo>
                  <a:pt x="347" y="174"/>
                </a:lnTo>
                <a:lnTo>
                  <a:pt x="343" y="177"/>
                </a:lnTo>
                <a:lnTo>
                  <a:pt x="338" y="183"/>
                </a:lnTo>
                <a:lnTo>
                  <a:pt x="325" y="198"/>
                </a:lnTo>
                <a:lnTo>
                  <a:pt x="310" y="220"/>
                </a:lnTo>
                <a:lnTo>
                  <a:pt x="310" y="220"/>
                </a:lnTo>
                <a:lnTo>
                  <a:pt x="308" y="217"/>
                </a:lnTo>
                <a:lnTo>
                  <a:pt x="304" y="215"/>
                </a:lnTo>
                <a:lnTo>
                  <a:pt x="299" y="211"/>
                </a:lnTo>
                <a:lnTo>
                  <a:pt x="291" y="209"/>
                </a:lnTo>
                <a:lnTo>
                  <a:pt x="281" y="207"/>
                </a:lnTo>
                <a:lnTo>
                  <a:pt x="268" y="204"/>
                </a:lnTo>
                <a:lnTo>
                  <a:pt x="253" y="204"/>
                </a:lnTo>
                <a:lnTo>
                  <a:pt x="253" y="204"/>
                </a:lnTo>
                <a:lnTo>
                  <a:pt x="235" y="204"/>
                </a:lnTo>
                <a:lnTo>
                  <a:pt x="214" y="203"/>
                </a:lnTo>
                <a:lnTo>
                  <a:pt x="193" y="203"/>
                </a:lnTo>
                <a:lnTo>
                  <a:pt x="171" y="202"/>
                </a:lnTo>
                <a:lnTo>
                  <a:pt x="150" y="203"/>
                </a:lnTo>
                <a:lnTo>
                  <a:pt x="128" y="205"/>
                </a:lnTo>
                <a:lnTo>
                  <a:pt x="119" y="208"/>
                </a:lnTo>
                <a:lnTo>
                  <a:pt x="108" y="210"/>
                </a:lnTo>
                <a:lnTo>
                  <a:pt x="98" y="214"/>
                </a:lnTo>
                <a:lnTo>
                  <a:pt x="90" y="219"/>
                </a:lnTo>
                <a:lnTo>
                  <a:pt x="90" y="219"/>
                </a:lnTo>
                <a:lnTo>
                  <a:pt x="81" y="223"/>
                </a:lnTo>
                <a:lnTo>
                  <a:pt x="74" y="229"/>
                </a:lnTo>
                <a:lnTo>
                  <a:pt x="67" y="235"/>
                </a:lnTo>
                <a:lnTo>
                  <a:pt x="60" y="241"/>
                </a:lnTo>
                <a:lnTo>
                  <a:pt x="49" y="256"/>
                </a:lnTo>
                <a:lnTo>
                  <a:pt x="40" y="270"/>
                </a:lnTo>
                <a:lnTo>
                  <a:pt x="32" y="287"/>
                </a:lnTo>
                <a:lnTo>
                  <a:pt x="26" y="304"/>
                </a:lnTo>
                <a:lnTo>
                  <a:pt x="22" y="321"/>
                </a:lnTo>
                <a:lnTo>
                  <a:pt x="18" y="339"/>
                </a:lnTo>
                <a:lnTo>
                  <a:pt x="18" y="339"/>
                </a:lnTo>
                <a:lnTo>
                  <a:pt x="10" y="387"/>
                </a:lnTo>
                <a:lnTo>
                  <a:pt x="8" y="400"/>
                </a:lnTo>
                <a:lnTo>
                  <a:pt x="8" y="411"/>
                </a:lnTo>
                <a:lnTo>
                  <a:pt x="8" y="411"/>
                </a:lnTo>
                <a:lnTo>
                  <a:pt x="8" y="415"/>
                </a:lnTo>
                <a:lnTo>
                  <a:pt x="6" y="419"/>
                </a:lnTo>
                <a:lnTo>
                  <a:pt x="2" y="427"/>
                </a:lnTo>
                <a:lnTo>
                  <a:pt x="1" y="433"/>
                </a:lnTo>
                <a:lnTo>
                  <a:pt x="0" y="441"/>
                </a:lnTo>
                <a:lnTo>
                  <a:pt x="1" y="450"/>
                </a:lnTo>
                <a:lnTo>
                  <a:pt x="4" y="463"/>
                </a:lnTo>
                <a:lnTo>
                  <a:pt x="4" y="463"/>
                </a:lnTo>
                <a:lnTo>
                  <a:pt x="10" y="490"/>
                </a:lnTo>
                <a:lnTo>
                  <a:pt x="14" y="511"/>
                </a:lnTo>
                <a:lnTo>
                  <a:pt x="17" y="520"/>
                </a:lnTo>
                <a:lnTo>
                  <a:pt x="20" y="528"/>
                </a:lnTo>
                <a:lnTo>
                  <a:pt x="25" y="534"/>
                </a:lnTo>
                <a:lnTo>
                  <a:pt x="32" y="540"/>
                </a:lnTo>
                <a:lnTo>
                  <a:pt x="32" y="540"/>
                </a:lnTo>
                <a:lnTo>
                  <a:pt x="47" y="550"/>
                </a:lnTo>
                <a:lnTo>
                  <a:pt x="59" y="556"/>
                </a:lnTo>
                <a:lnTo>
                  <a:pt x="67" y="563"/>
                </a:lnTo>
                <a:lnTo>
                  <a:pt x="69" y="565"/>
                </a:lnTo>
                <a:lnTo>
                  <a:pt x="71" y="569"/>
                </a:lnTo>
                <a:lnTo>
                  <a:pt x="71" y="583"/>
                </a:lnTo>
                <a:lnTo>
                  <a:pt x="85" y="564"/>
                </a:lnTo>
                <a:lnTo>
                  <a:pt x="99" y="569"/>
                </a:lnTo>
                <a:lnTo>
                  <a:pt x="104" y="545"/>
                </a:lnTo>
                <a:lnTo>
                  <a:pt x="104" y="545"/>
                </a:lnTo>
                <a:lnTo>
                  <a:pt x="110" y="545"/>
                </a:lnTo>
                <a:lnTo>
                  <a:pt x="116" y="546"/>
                </a:lnTo>
                <a:lnTo>
                  <a:pt x="123" y="550"/>
                </a:lnTo>
                <a:lnTo>
                  <a:pt x="123" y="550"/>
                </a:lnTo>
                <a:lnTo>
                  <a:pt x="129" y="553"/>
                </a:lnTo>
                <a:lnTo>
                  <a:pt x="134" y="553"/>
                </a:lnTo>
                <a:lnTo>
                  <a:pt x="138" y="555"/>
                </a:lnTo>
                <a:lnTo>
                  <a:pt x="143" y="555"/>
                </a:lnTo>
                <a:lnTo>
                  <a:pt x="143" y="555"/>
                </a:lnTo>
                <a:lnTo>
                  <a:pt x="149" y="556"/>
                </a:lnTo>
                <a:lnTo>
                  <a:pt x="153" y="555"/>
                </a:lnTo>
                <a:lnTo>
                  <a:pt x="157" y="555"/>
                </a:lnTo>
                <a:lnTo>
                  <a:pt x="157" y="555"/>
                </a:lnTo>
                <a:lnTo>
                  <a:pt x="175" y="558"/>
                </a:lnTo>
                <a:lnTo>
                  <a:pt x="188" y="562"/>
                </a:lnTo>
                <a:lnTo>
                  <a:pt x="195" y="564"/>
                </a:lnTo>
                <a:lnTo>
                  <a:pt x="195" y="564"/>
                </a:lnTo>
                <a:lnTo>
                  <a:pt x="196" y="567"/>
                </a:lnTo>
                <a:lnTo>
                  <a:pt x="199" y="568"/>
                </a:lnTo>
                <a:lnTo>
                  <a:pt x="201" y="569"/>
                </a:lnTo>
                <a:lnTo>
                  <a:pt x="210" y="569"/>
                </a:lnTo>
                <a:lnTo>
                  <a:pt x="243" y="569"/>
                </a:lnTo>
                <a:lnTo>
                  <a:pt x="243" y="569"/>
                </a:lnTo>
                <a:lnTo>
                  <a:pt x="244" y="573"/>
                </a:lnTo>
                <a:lnTo>
                  <a:pt x="248" y="581"/>
                </a:lnTo>
                <a:lnTo>
                  <a:pt x="252" y="586"/>
                </a:lnTo>
                <a:lnTo>
                  <a:pt x="256" y="591"/>
                </a:lnTo>
                <a:lnTo>
                  <a:pt x="261" y="594"/>
                </a:lnTo>
                <a:lnTo>
                  <a:pt x="267" y="598"/>
                </a:lnTo>
                <a:lnTo>
                  <a:pt x="267" y="598"/>
                </a:lnTo>
                <a:lnTo>
                  <a:pt x="296" y="607"/>
                </a:lnTo>
                <a:lnTo>
                  <a:pt x="310" y="612"/>
                </a:lnTo>
                <a:lnTo>
                  <a:pt x="325" y="651"/>
                </a:lnTo>
                <a:lnTo>
                  <a:pt x="325" y="651"/>
                </a:lnTo>
                <a:lnTo>
                  <a:pt x="335" y="679"/>
                </a:lnTo>
                <a:lnTo>
                  <a:pt x="344" y="703"/>
                </a:lnTo>
                <a:lnTo>
                  <a:pt x="349" y="714"/>
                </a:lnTo>
                <a:lnTo>
                  <a:pt x="353" y="723"/>
                </a:lnTo>
                <a:lnTo>
                  <a:pt x="353" y="723"/>
                </a:lnTo>
                <a:lnTo>
                  <a:pt x="359" y="731"/>
                </a:lnTo>
                <a:lnTo>
                  <a:pt x="368" y="741"/>
                </a:lnTo>
                <a:lnTo>
                  <a:pt x="380" y="751"/>
                </a:lnTo>
                <a:lnTo>
                  <a:pt x="393" y="763"/>
                </a:lnTo>
                <a:lnTo>
                  <a:pt x="406" y="774"/>
                </a:lnTo>
                <a:lnTo>
                  <a:pt x="420" y="783"/>
                </a:lnTo>
                <a:lnTo>
                  <a:pt x="436" y="790"/>
                </a:lnTo>
                <a:lnTo>
                  <a:pt x="442" y="793"/>
                </a:lnTo>
                <a:lnTo>
                  <a:pt x="449" y="795"/>
                </a:lnTo>
                <a:lnTo>
                  <a:pt x="449" y="795"/>
                </a:lnTo>
                <a:lnTo>
                  <a:pt x="467" y="799"/>
                </a:lnTo>
                <a:lnTo>
                  <a:pt x="474" y="802"/>
                </a:lnTo>
                <a:lnTo>
                  <a:pt x="477" y="802"/>
                </a:lnTo>
                <a:lnTo>
                  <a:pt x="479" y="802"/>
                </a:lnTo>
                <a:lnTo>
                  <a:pt x="487" y="799"/>
                </a:lnTo>
                <a:lnTo>
                  <a:pt x="487" y="799"/>
                </a:lnTo>
                <a:lnTo>
                  <a:pt x="495" y="796"/>
                </a:lnTo>
                <a:lnTo>
                  <a:pt x="504" y="790"/>
                </a:lnTo>
                <a:lnTo>
                  <a:pt x="526" y="774"/>
                </a:lnTo>
                <a:lnTo>
                  <a:pt x="545" y="756"/>
                </a:lnTo>
                <a:lnTo>
                  <a:pt x="559" y="742"/>
                </a:lnTo>
                <a:lnTo>
                  <a:pt x="559" y="742"/>
                </a:lnTo>
                <a:lnTo>
                  <a:pt x="564" y="736"/>
                </a:lnTo>
                <a:lnTo>
                  <a:pt x="567" y="731"/>
                </a:lnTo>
                <a:lnTo>
                  <a:pt x="571" y="719"/>
                </a:lnTo>
                <a:lnTo>
                  <a:pt x="574" y="712"/>
                </a:lnTo>
                <a:lnTo>
                  <a:pt x="574" y="708"/>
                </a:lnTo>
                <a:lnTo>
                  <a:pt x="617" y="723"/>
                </a:lnTo>
                <a:lnTo>
                  <a:pt x="617" y="723"/>
                </a:lnTo>
                <a:lnTo>
                  <a:pt x="625" y="693"/>
                </a:lnTo>
                <a:lnTo>
                  <a:pt x="635" y="666"/>
                </a:lnTo>
                <a:lnTo>
                  <a:pt x="640" y="653"/>
                </a:lnTo>
                <a:lnTo>
                  <a:pt x="646" y="641"/>
                </a:lnTo>
                <a:lnTo>
                  <a:pt x="646" y="641"/>
                </a:lnTo>
                <a:lnTo>
                  <a:pt x="650" y="629"/>
                </a:lnTo>
                <a:lnTo>
                  <a:pt x="654" y="617"/>
                </a:lnTo>
                <a:lnTo>
                  <a:pt x="659" y="593"/>
                </a:lnTo>
                <a:lnTo>
                  <a:pt x="664" y="581"/>
                </a:lnTo>
                <a:lnTo>
                  <a:pt x="666" y="576"/>
                </a:lnTo>
                <a:lnTo>
                  <a:pt x="668" y="571"/>
                </a:lnTo>
                <a:lnTo>
                  <a:pt x="672" y="568"/>
                </a:lnTo>
                <a:lnTo>
                  <a:pt x="677" y="564"/>
                </a:lnTo>
                <a:lnTo>
                  <a:pt x="683" y="562"/>
                </a:lnTo>
                <a:lnTo>
                  <a:pt x="689" y="559"/>
                </a:lnTo>
                <a:lnTo>
                  <a:pt x="689" y="559"/>
                </a:lnTo>
                <a:lnTo>
                  <a:pt x="715" y="553"/>
                </a:lnTo>
                <a:lnTo>
                  <a:pt x="739" y="550"/>
                </a:lnTo>
                <a:lnTo>
                  <a:pt x="759" y="549"/>
                </a:lnTo>
                <a:lnTo>
                  <a:pt x="780" y="550"/>
                </a:lnTo>
                <a:lnTo>
                  <a:pt x="780" y="550"/>
                </a:lnTo>
                <a:lnTo>
                  <a:pt x="789" y="551"/>
                </a:lnTo>
                <a:lnTo>
                  <a:pt x="798" y="555"/>
                </a:lnTo>
                <a:lnTo>
                  <a:pt x="816" y="559"/>
                </a:lnTo>
                <a:lnTo>
                  <a:pt x="824" y="561"/>
                </a:lnTo>
                <a:lnTo>
                  <a:pt x="831" y="561"/>
                </a:lnTo>
                <a:lnTo>
                  <a:pt x="840" y="559"/>
                </a:lnTo>
                <a:lnTo>
                  <a:pt x="847" y="555"/>
                </a:lnTo>
                <a:lnTo>
                  <a:pt x="847" y="555"/>
                </a:lnTo>
                <a:lnTo>
                  <a:pt x="864" y="541"/>
                </a:lnTo>
                <a:lnTo>
                  <a:pt x="885" y="527"/>
                </a:lnTo>
                <a:lnTo>
                  <a:pt x="896" y="520"/>
                </a:lnTo>
                <a:lnTo>
                  <a:pt x="908" y="515"/>
                </a:lnTo>
                <a:lnTo>
                  <a:pt x="919" y="513"/>
                </a:lnTo>
                <a:lnTo>
                  <a:pt x="928" y="511"/>
                </a:lnTo>
                <a:lnTo>
                  <a:pt x="928" y="511"/>
                </a:lnTo>
                <a:lnTo>
                  <a:pt x="947" y="511"/>
                </a:lnTo>
                <a:lnTo>
                  <a:pt x="965" y="511"/>
                </a:lnTo>
                <a:lnTo>
                  <a:pt x="985" y="513"/>
                </a:lnTo>
                <a:lnTo>
                  <a:pt x="995" y="514"/>
                </a:lnTo>
                <a:lnTo>
                  <a:pt x="1005" y="516"/>
                </a:lnTo>
                <a:lnTo>
                  <a:pt x="1005" y="516"/>
                </a:lnTo>
                <a:lnTo>
                  <a:pt x="1018" y="519"/>
                </a:lnTo>
                <a:lnTo>
                  <a:pt x="1035" y="519"/>
                </a:lnTo>
                <a:lnTo>
                  <a:pt x="1055" y="520"/>
                </a:lnTo>
                <a:lnTo>
                  <a:pt x="1077" y="519"/>
                </a:lnTo>
                <a:lnTo>
                  <a:pt x="1097" y="517"/>
                </a:lnTo>
                <a:lnTo>
                  <a:pt x="1116" y="515"/>
                </a:lnTo>
                <a:lnTo>
                  <a:pt x="1133" y="511"/>
                </a:lnTo>
                <a:lnTo>
                  <a:pt x="1139" y="509"/>
                </a:lnTo>
                <a:lnTo>
                  <a:pt x="1144" y="507"/>
                </a:lnTo>
                <a:lnTo>
                  <a:pt x="1144" y="507"/>
                </a:lnTo>
                <a:lnTo>
                  <a:pt x="1152" y="502"/>
                </a:lnTo>
                <a:lnTo>
                  <a:pt x="1158" y="496"/>
                </a:lnTo>
                <a:lnTo>
                  <a:pt x="1169" y="484"/>
                </a:lnTo>
                <a:lnTo>
                  <a:pt x="1176" y="474"/>
                </a:lnTo>
                <a:lnTo>
                  <a:pt x="1180" y="471"/>
                </a:lnTo>
                <a:lnTo>
                  <a:pt x="1182" y="468"/>
                </a:lnTo>
                <a:lnTo>
                  <a:pt x="1182" y="468"/>
                </a:lnTo>
                <a:lnTo>
                  <a:pt x="1183" y="467"/>
                </a:lnTo>
                <a:lnTo>
                  <a:pt x="1183" y="466"/>
                </a:lnTo>
                <a:lnTo>
                  <a:pt x="1182" y="460"/>
                </a:lnTo>
                <a:lnTo>
                  <a:pt x="1182" y="454"/>
                </a:lnTo>
                <a:lnTo>
                  <a:pt x="1181" y="445"/>
                </a:lnTo>
                <a:lnTo>
                  <a:pt x="1182" y="439"/>
                </a:lnTo>
                <a:lnTo>
                  <a:pt x="1183" y="437"/>
                </a:lnTo>
                <a:lnTo>
                  <a:pt x="1186" y="435"/>
                </a:lnTo>
                <a:lnTo>
                  <a:pt x="1189" y="433"/>
                </a:lnTo>
                <a:lnTo>
                  <a:pt x="1193" y="432"/>
                </a:lnTo>
                <a:lnTo>
                  <a:pt x="1199" y="433"/>
                </a:lnTo>
                <a:lnTo>
                  <a:pt x="1206" y="435"/>
                </a:lnTo>
                <a:lnTo>
                  <a:pt x="1206" y="435"/>
                </a:lnTo>
                <a:lnTo>
                  <a:pt x="1215" y="436"/>
                </a:lnTo>
                <a:lnTo>
                  <a:pt x="1223" y="437"/>
                </a:lnTo>
                <a:lnTo>
                  <a:pt x="1242" y="438"/>
                </a:lnTo>
                <a:lnTo>
                  <a:pt x="1262" y="437"/>
                </a:lnTo>
                <a:lnTo>
                  <a:pt x="1283" y="436"/>
                </a:lnTo>
                <a:lnTo>
                  <a:pt x="1320" y="431"/>
                </a:lnTo>
                <a:lnTo>
                  <a:pt x="1337" y="430"/>
                </a:lnTo>
                <a:lnTo>
                  <a:pt x="1350" y="430"/>
                </a:lnTo>
                <a:lnTo>
                  <a:pt x="1350" y="430"/>
                </a:lnTo>
                <a:lnTo>
                  <a:pt x="1380" y="431"/>
                </a:lnTo>
                <a:lnTo>
                  <a:pt x="1419" y="432"/>
                </a:lnTo>
                <a:lnTo>
                  <a:pt x="1459" y="432"/>
                </a:lnTo>
                <a:lnTo>
                  <a:pt x="1476" y="431"/>
                </a:lnTo>
                <a:lnTo>
                  <a:pt x="1489" y="430"/>
                </a:lnTo>
                <a:lnTo>
                  <a:pt x="1489" y="430"/>
                </a:lnTo>
                <a:lnTo>
                  <a:pt x="1501" y="427"/>
                </a:lnTo>
                <a:lnTo>
                  <a:pt x="1514" y="424"/>
                </a:lnTo>
                <a:lnTo>
                  <a:pt x="1544" y="414"/>
                </a:lnTo>
                <a:lnTo>
                  <a:pt x="1580" y="401"/>
                </a:lnTo>
                <a:lnTo>
                  <a:pt x="1580" y="401"/>
                </a:lnTo>
                <a:lnTo>
                  <a:pt x="1630" y="394"/>
                </a:lnTo>
                <a:lnTo>
                  <a:pt x="1740" y="379"/>
                </a:lnTo>
                <a:lnTo>
                  <a:pt x="1801" y="370"/>
                </a:lnTo>
                <a:lnTo>
                  <a:pt x="1858" y="359"/>
                </a:lnTo>
                <a:lnTo>
                  <a:pt x="1882" y="354"/>
                </a:lnTo>
                <a:lnTo>
                  <a:pt x="1902" y="348"/>
                </a:lnTo>
                <a:lnTo>
                  <a:pt x="1919" y="343"/>
                </a:lnTo>
                <a:lnTo>
                  <a:pt x="1930" y="339"/>
                </a:lnTo>
                <a:lnTo>
                  <a:pt x="1930" y="339"/>
                </a:lnTo>
                <a:lnTo>
                  <a:pt x="1937" y="334"/>
                </a:lnTo>
                <a:lnTo>
                  <a:pt x="1942" y="329"/>
                </a:lnTo>
                <a:lnTo>
                  <a:pt x="1945" y="325"/>
                </a:lnTo>
                <a:lnTo>
                  <a:pt x="1946" y="322"/>
                </a:lnTo>
                <a:lnTo>
                  <a:pt x="1950" y="315"/>
                </a:lnTo>
                <a:lnTo>
                  <a:pt x="1951" y="311"/>
                </a:lnTo>
                <a:lnTo>
                  <a:pt x="1954" y="309"/>
                </a:lnTo>
                <a:lnTo>
                  <a:pt x="1957" y="305"/>
                </a:lnTo>
                <a:lnTo>
                  <a:pt x="1962" y="301"/>
                </a:lnTo>
                <a:lnTo>
                  <a:pt x="1969" y="298"/>
                </a:lnTo>
                <a:lnTo>
                  <a:pt x="1979" y="294"/>
                </a:lnTo>
                <a:lnTo>
                  <a:pt x="2009" y="286"/>
                </a:lnTo>
                <a:lnTo>
                  <a:pt x="2054" y="276"/>
                </a:lnTo>
                <a:lnTo>
                  <a:pt x="2054" y="276"/>
                </a:lnTo>
                <a:lnTo>
                  <a:pt x="2104" y="267"/>
                </a:lnTo>
                <a:lnTo>
                  <a:pt x="2144" y="261"/>
                </a:lnTo>
                <a:lnTo>
                  <a:pt x="2176" y="256"/>
                </a:lnTo>
                <a:lnTo>
                  <a:pt x="2200" y="253"/>
                </a:lnTo>
                <a:lnTo>
                  <a:pt x="2228" y="252"/>
                </a:lnTo>
                <a:lnTo>
                  <a:pt x="2236" y="252"/>
                </a:lnTo>
                <a:lnTo>
                  <a:pt x="2236" y="252"/>
                </a:lnTo>
                <a:lnTo>
                  <a:pt x="2240" y="252"/>
                </a:lnTo>
                <a:lnTo>
                  <a:pt x="2248" y="250"/>
                </a:lnTo>
                <a:lnTo>
                  <a:pt x="2253" y="249"/>
                </a:lnTo>
                <a:lnTo>
                  <a:pt x="2257" y="246"/>
                </a:lnTo>
                <a:lnTo>
                  <a:pt x="2259" y="243"/>
                </a:lnTo>
                <a:lnTo>
                  <a:pt x="2260" y="238"/>
                </a:lnTo>
                <a:lnTo>
                  <a:pt x="2260" y="209"/>
                </a:lnTo>
                <a:lnTo>
                  <a:pt x="2260" y="209"/>
                </a:lnTo>
                <a:lnTo>
                  <a:pt x="2267" y="208"/>
                </a:lnTo>
                <a:lnTo>
                  <a:pt x="2276" y="207"/>
                </a:lnTo>
                <a:lnTo>
                  <a:pt x="2287" y="205"/>
                </a:lnTo>
                <a:lnTo>
                  <a:pt x="2300" y="205"/>
                </a:lnTo>
                <a:lnTo>
                  <a:pt x="2314" y="205"/>
                </a:lnTo>
                <a:lnTo>
                  <a:pt x="2330" y="209"/>
                </a:lnTo>
                <a:lnTo>
                  <a:pt x="2346" y="214"/>
                </a:lnTo>
                <a:lnTo>
                  <a:pt x="2346" y="214"/>
                </a:lnTo>
                <a:lnTo>
                  <a:pt x="2390" y="229"/>
                </a:lnTo>
                <a:lnTo>
                  <a:pt x="2416" y="239"/>
                </a:lnTo>
                <a:lnTo>
                  <a:pt x="2441" y="246"/>
                </a:lnTo>
                <a:lnTo>
                  <a:pt x="2465" y="252"/>
                </a:lnTo>
                <a:lnTo>
                  <a:pt x="2477" y="253"/>
                </a:lnTo>
                <a:lnTo>
                  <a:pt x="2487" y="253"/>
                </a:lnTo>
                <a:lnTo>
                  <a:pt x="2495" y="253"/>
                </a:lnTo>
                <a:lnTo>
                  <a:pt x="2501" y="251"/>
                </a:lnTo>
                <a:lnTo>
                  <a:pt x="2507" y="247"/>
                </a:lnTo>
                <a:lnTo>
                  <a:pt x="2509" y="243"/>
                </a:lnTo>
                <a:lnTo>
                  <a:pt x="2509" y="243"/>
                </a:lnTo>
                <a:lnTo>
                  <a:pt x="2513" y="232"/>
                </a:lnTo>
                <a:lnTo>
                  <a:pt x="2514" y="223"/>
                </a:lnTo>
                <a:lnTo>
                  <a:pt x="2514" y="216"/>
                </a:lnTo>
                <a:lnTo>
                  <a:pt x="2513" y="210"/>
                </a:lnTo>
                <a:lnTo>
                  <a:pt x="2509" y="203"/>
                </a:lnTo>
                <a:lnTo>
                  <a:pt x="2502" y="196"/>
                </a:lnTo>
                <a:lnTo>
                  <a:pt x="2481" y="176"/>
                </a:lnTo>
                <a:lnTo>
                  <a:pt x="2481" y="176"/>
                </a:lnTo>
                <a:lnTo>
                  <a:pt x="2442" y="141"/>
                </a:lnTo>
                <a:lnTo>
                  <a:pt x="2429" y="131"/>
                </a:lnTo>
                <a:lnTo>
                  <a:pt x="2414" y="123"/>
                </a:lnTo>
                <a:lnTo>
                  <a:pt x="2414" y="123"/>
                </a:lnTo>
                <a:lnTo>
                  <a:pt x="2397" y="116"/>
                </a:lnTo>
                <a:lnTo>
                  <a:pt x="2381" y="110"/>
                </a:lnTo>
                <a:lnTo>
                  <a:pt x="2374" y="106"/>
                </a:lnTo>
                <a:lnTo>
                  <a:pt x="2369" y="102"/>
                </a:lnTo>
                <a:lnTo>
                  <a:pt x="2364" y="99"/>
                </a:lnTo>
                <a:lnTo>
                  <a:pt x="2361" y="94"/>
                </a:lnTo>
                <a:lnTo>
                  <a:pt x="2361" y="94"/>
                </a:lnTo>
                <a:lnTo>
                  <a:pt x="2352" y="81"/>
                </a:lnTo>
                <a:lnTo>
                  <a:pt x="2342" y="66"/>
                </a:lnTo>
                <a:lnTo>
                  <a:pt x="2334" y="60"/>
                </a:lnTo>
                <a:lnTo>
                  <a:pt x="2328" y="56"/>
                </a:lnTo>
                <a:lnTo>
                  <a:pt x="2322" y="52"/>
                </a:lnTo>
                <a:lnTo>
                  <a:pt x="2318" y="51"/>
                </a:lnTo>
                <a:lnTo>
                  <a:pt x="2318" y="51"/>
                </a:lnTo>
                <a:lnTo>
                  <a:pt x="2308" y="50"/>
                </a:lnTo>
                <a:lnTo>
                  <a:pt x="2297" y="48"/>
                </a:lnTo>
                <a:lnTo>
                  <a:pt x="2291" y="48"/>
                </a:lnTo>
                <a:lnTo>
                  <a:pt x="2284" y="50"/>
                </a:lnTo>
                <a:lnTo>
                  <a:pt x="2277" y="52"/>
                </a:lnTo>
                <a:lnTo>
                  <a:pt x="2270" y="56"/>
                </a:lnTo>
                <a:lnTo>
                  <a:pt x="2270" y="56"/>
                </a:lnTo>
                <a:lnTo>
                  <a:pt x="2259" y="63"/>
                </a:lnTo>
                <a:lnTo>
                  <a:pt x="2252" y="68"/>
                </a:lnTo>
                <a:lnTo>
                  <a:pt x="2248" y="71"/>
                </a:lnTo>
                <a:lnTo>
                  <a:pt x="2246" y="74"/>
                </a:lnTo>
                <a:lnTo>
                  <a:pt x="2246" y="74"/>
                </a:lnTo>
                <a:lnTo>
                  <a:pt x="2249" y="65"/>
                </a:lnTo>
                <a:lnTo>
                  <a:pt x="2252" y="58"/>
                </a:lnTo>
                <a:lnTo>
                  <a:pt x="2252" y="50"/>
                </a:lnTo>
                <a:lnTo>
                  <a:pt x="2252" y="40"/>
                </a:lnTo>
                <a:lnTo>
                  <a:pt x="2248" y="32"/>
                </a:lnTo>
                <a:lnTo>
                  <a:pt x="2246" y="28"/>
                </a:lnTo>
                <a:lnTo>
                  <a:pt x="2242" y="24"/>
                </a:lnTo>
                <a:lnTo>
                  <a:pt x="2237" y="21"/>
                </a:lnTo>
                <a:lnTo>
                  <a:pt x="2231" y="17"/>
                </a:lnTo>
                <a:lnTo>
                  <a:pt x="2231" y="17"/>
                </a:lnTo>
                <a:lnTo>
                  <a:pt x="2221" y="11"/>
                </a:lnTo>
                <a:lnTo>
                  <a:pt x="2215" y="8"/>
                </a:lnTo>
                <a:lnTo>
                  <a:pt x="2211" y="2"/>
                </a:lnTo>
                <a:lnTo>
                  <a:pt x="2207" y="0"/>
                </a:lnTo>
                <a:lnTo>
                  <a:pt x="2203" y="0"/>
                </a:lnTo>
                <a:lnTo>
                  <a:pt x="2179" y="3"/>
                </a:lnTo>
                <a:lnTo>
                  <a:pt x="2179" y="3"/>
                </a:lnTo>
                <a:lnTo>
                  <a:pt x="2149" y="5"/>
                </a:lnTo>
                <a:lnTo>
                  <a:pt x="2130" y="8"/>
                </a:lnTo>
                <a:lnTo>
                  <a:pt x="2124" y="10"/>
                </a:lnTo>
                <a:lnTo>
                  <a:pt x="2119" y="11"/>
                </a:lnTo>
                <a:lnTo>
                  <a:pt x="2115" y="14"/>
                </a:lnTo>
                <a:lnTo>
                  <a:pt x="2112" y="17"/>
                </a:lnTo>
                <a:lnTo>
                  <a:pt x="2097" y="32"/>
                </a:lnTo>
                <a:lnTo>
                  <a:pt x="2097" y="32"/>
                </a:lnTo>
                <a:lnTo>
                  <a:pt x="2095" y="28"/>
                </a:lnTo>
                <a:lnTo>
                  <a:pt x="2087" y="22"/>
                </a:lnTo>
                <a:lnTo>
                  <a:pt x="2081" y="18"/>
                </a:lnTo>
                <a:lnTo>
                  <a:pt x="2073" y="15"/>
                </a:lnTo>
                <a:lnTo>
                  <a:pt x="2064" y="14"/>
                </a:lnTo>
                <a:lnTo>
                  <a:pt x="2054" y="12"/>
                </a:lnTo>
                <a:lnTo>
                  <a:pt x="2054" y="12"/>
                </a:lnTo>
                <a:lnTo>
                  <a:pt x="2045" y="12"/>
                </a:lnTo>
                <a:lnTo>
                  <a:pt x="2045" y="12"/>
                </a:lnTo>
                <a:lnTo>
                  <a:pt x="2046" y="12"/>
                </a:lnTo>
                <a:lnTo>
                  <a:pt x="2046" y="14"/>
                </a:lnTo>
                <a:lnTo>
                  <a:pt x="2046" y="14"/>
                </a:lnTo>
                <a:lnTo>
                  <a:pt x="2037" y="15"/>
                </a:lnTo>
                <a:lnTo>
                  <a:pt x="2016" y="17"/>
                </a:lnTo>
                <a:lnTo>
                  <a:pt x="2016" y="17"/>
                </a:lnTo>
                <a:lnTo>
                  <a:pt x="1981" y="20"/>
                </a:lnTo>
                <a:lnTo>
                  <a:pt x="1955" y="20"/>
                </a:lnTo>
                <a:lnTo>
                  <a:pt x="1925" y="20"/>
                </a:lnTo>
                <a:lnTo>
                  <a:pt x="1882" y="22"/>
                </a:lnTo>
                <a:lnTo>
                  <a:pt x="1882" y="22"/>
                </a:lnTo>
                <a:lnTo>
                  <a:pt x="1857" y="23"/>
                </a:lnTo>
                <a:lnTo>
                  <a:pt x="1833" y="23"/>
                </a:lnTo>
                <a:lnTo>
                  <a:pt x="1789" y="21"/>
                </a:lnTo>
                <a:lnTo>
                  <a:pt x="1768" y="21"/>
                </a:lnTo>
                <a:lnTo>
                  <a:pt x="1745" y="23"/>
                </a:lnTo>
                <a:lnTo>
                  <a:pt x="1721" y="26"/>
                </a:lnTo>
                <a:lnTo>
                  <a:pt x="1695" y="32"/>
                </a:lnTo>
                <a:lnTo>
                  <a:pt x="1695" y="32"/>
                </a:lnTo>
                <a:lnTo>
                  <a:pt x="1682" y="35"/>
                </a:lnTo>
                <a:lnTo>
                  <a:pt x="1671" y="39"/>
                </a:lnTo>
                <a:lnTo>
                  <a:pt x="1655" y="47"/>
                </a:lnTo>
                <a:lnTo>
                  <a:pt x="1643" y="54"/>
                </a:lnTo>
                <a:lnTo>
                  <a:pt x="1633" y="62"/>
                </a:lnTo>
                <a:lnTo>
                  <a:pt x="1623" y="68"/>
                </a:lnTo>
                <a:lnTo>
                  <a:pt x="1617" y="70"/>
                </a:lnTo>
                <a:lnTo>
                  <a:pt x="1610" y="71"/>
                </a:lnTo>
                <a:lnTo>
                  <a:pt x="1601" y="74"/>
                </a:lnTo>
                <a:lnTo>
                  <a:pt x="1592" y="75"/>
                </a:lnTo>
                <a:lnTo>
                  <a:pt x="1565" y="75"/>
                </a:lnTo>
                <a:lnTo>
                  <a:pt x="1565" y="75"/>
                </a:lnTo>
                <a:lnTo>
                  <a:pt x="1520" y="74"/>
                </a:lnTo>
                <a:lnTo>
                  <a:pt x="1497" y="75"/>
                </a:lnTo>
                <a:lnTo>
                  <a:pt x="1483" y="76"/>
                </a:lnTo>
                <a:lnTo>
                  <a:pt x="1465" y="75"/>
                </a:lnTo>
                <a:lnTo>
                  <a:pt x="1465" y="75"/>
                </a:lnTo>
                <a:lnTo>
                  <a:pt x="1430" y="72"/>
                </a:lnTo>
                <a:lnTo>
                  <a:pt x="1412" y="70"/>
                </a:lnTo>
                <a:lnTo>
                  <a:pt x="1412" y="70"/>
                </a:lnTo>
                <a:lnTo>
                  <a:pt x="1399" y="65"/>
                </a:lnTo>
                <a:lnTo>
                  <a:pt x="1377" y="57"/>
                </a:lnTo>
                <a:lnTo>
                  <a:pt x="1363" y="53"/>
                </a:lnTo>
                <a:lnTo>
                  <a:pt x="1347" y="48"/>
                </a:lnTo>
                <a:lnTo>
                  <a:pt x="1331" y="45"/>
                </a:lnTo>
                <a:lnTo>
                  <a:pt x="1312" y="41"/>
                </a:lnTo>
                <a:lnTo>
                  <a:pt x="1312" y="41"/>
                </a:lnTo>
                <a:lnTo>
                  <a:pt x="1280" y="38"/>
                </a:lnTo>
                <a:lnTo>
                  <a:pt x="1260" y="35"/>
                </a:lnTo>
                <a:lnTo>
                  <a:pt x="1242" y="35"/>
                </a:lnTo>
                <a:lnTo>
                  <a:pt x="1216" y="36"/>
                </a:lnTo>
                <a:lnTo>
                  <a:pt x="1216" y="36"/>
                </a:lnTo>
                <a:lnTo>
                  <a:pt x="1195" y="39"/>
                </a:lnTo>
                <a:lnTo>
                  <a:pt x="1170" y="42"/>
                </a:lnTo>
                <a:lnTo>
                  <a:pt x="1114" y="54"/>
                </a:lnTo>
                <a:lnTo>
                  <a:pt x="1043" y="70"/>
                </a:lnTo>
                <a:lnTo>
                  <a:pt x="1043" y="70"/>
                </a:lnTo>
                <a:close/>
                <a:moveTo>
                  <a:pt x="376" y="546"/>
                </a:moveTo>
                <a:lnTo>
                  <a:pt x="376" y="546"/>
                </a:lnTo>
                <a:lnTo>
                  <a:pt x="380" y="546"/>
                </a:lnTo>
                <a:lnTo>
                  <a:pt x="388" y="546"/>
                </a:lnTo>
                <a:lnTo>
                  <a:pt x="393" y="545"/>
                </a:lnTo>
                <a:lnTo>
                  <a:pt x="399" y="543"/>
                </a:lnTo>
                <a:lnTo>
                  <a:pt x="405" y="539"/>
                </a:lnTo>
                <a:lnTo>
                  <a:pt x="411" y="535"/>
                </a:lnTo>
                <a:lnTo>
                  <a:pt x="411" y="535"/>
                </a:lnTo>
                <a:lnTo>
                  <a:pt x="420" y="528"/>
                </a:lnTo>
                <a:lnTo>
                  <a:pt x="426" y="526"/>
                </a:lnTo>
                <a:lnTo>
                  <a:pt x="429" y="526"/>
                </a:lnTo>
                <a:lnTo>
                  <a:pt x="430" y="526"/>
                </a:lnTo>
                <a:lnTo>
                  <a:pt x="444" y="545"/>
                </a:lnTo>
                <a:lnTo>
                  <a:pt x="444" y="545"/>
                </a:lnTo>
                <a:lnTo>
                  <a:pt x="432" y="580"/>
                </a:lnTo>
                <a:lnTo>
                  <a:pt x="420" y="617"/>
                </a:lnTo>
                <a:lnTo>
                  <a:pt x="420" y="617"/>
                </a:lnTo>
                <a:lnTo>
                  <a:pt x="418" y="615"/>
                </a:lnTo>
                <a:lnTo>
                  <a:pt x="413" y="607"/>
                </a:lnTo>
                <a:lnTo>
                  <a:pt x="398" y="583"/>
                </a:lnTo>
                <a:lnTo>
                  <a:pt x="376" y="546"/>
                </a:lnTo>
                <a:lnTo>
                  <a:pt x="376" y="546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792E5D84-D073-40F8-8E25-A3D5364252E3}"/>
              </a:ext>
            </a:extLst>
          </p:cNvPr>
          <p:cNvSpPr>
            <a:spLocks noEditPoints="1"/>
          </p:cNvSpPr>
          <p:nvPr/>
        </p:nvSpPr>
        <p:spPr bwMode="auto">
          <a:xfrm>
            <a:off x="6697661" y="1323973"/>
            <a:ext cx="2446339" cy="1628777"/>
          </a:xfrm>
          <a:custGeom>
            <a:avLst/>
            <a:gdLst>
              <a:gd name="T0" fmla="*/ 206 w 1927"/>
              <a:gd name="T1" fmla="*/ 654 h 1283"/>
              <a:gd name="T2" fmla="*/ 126 w 1927"/>
              <a:gd name="T3" fmla="*/ 679 h 1283"/>
              <a:gd name="T4" fmla="*/ 19 w 1927"/>
              <a:gd name="T5" fmla="*/ 724 h 1283"/>
              <a:gd name="T6" fmla="*/ 1 w 1927"/>
              <a:gd name="T7" fmla="*/ 820 h 1283"/>
              <a:gd name="T8" fmla="*/ 14 w 1927"/>
              <a:gd name="T9" fmla="*/ 877 h 1283"/>
              <a:gd name="T10" fmla="*/ 20 w 1927"/>
              <a:gd name="T11" fmla="*/ 942 h 1283"/>
              <a:gd name="T12" fmla="*/ 92 w 1927"/>
              <a:gd name="T13" fmla="*/ 1000 h 1283"/>
              <a:gd name="T14" fmla="*/ 155 w 1927"/>
              <a:gd name="T15" fmla="*/ 1033 h 1283"/>
              <a:gd name="T16" fmla="*/ 196 w 1927"/>
              <a:gd name="T17" fmla="*/ 1040 h 1283"/>
              <a:gd name="T18" fmla="*/ 291 w 1927"/>
              <a:gd name="T19" fmla="*/ 1108 h 1283"/>
              <a:gd name="T20" fmla="*/ 326 w 1927"/>
              <a:gd name="T21" fmla="*/ 1189 h 1283"/>
              <a:gd name="T22" fmla="*/ 399 w 1927"/>
              <a:gd name="T23" fmla="*/ 1260 h 1283"/>
              <a:gd name="T24" fmla="*/ 460 w 1927"/>
              <a:gd name="T25" fmla="*/ 1280 h 1283"/>
              <a:gd name="T26" fmla="*/ 545 w 1927"/>
              <a:gd name="T27" fmla="*/ 1248 h 1283"/>
              <a:gd name="T28" fmla="*/ 594 w 1927"/>
              <a:gd name="T29" fmla="*/ 1108 h 1283"/>
              <a:gd name="T30" fmla="*/ 771 w 1927"/>
              <a:gd name="T31" fmla="*/ 1016 h 1283"/>
              <a:gd name="T32" fmla="*/ 953 w 1927"/>
              <a:gd name="T33" fmla="*/ 978 h 1283"/>
              <a:gd name="T34" fmla="*/ 1090 w 1927"/>
              <a:gd name="T35" fmla="*/ 956 h 1283"/>
              <a:gd name="T36" fmla="*/ 1173 w 1927"/>
              <a:gd name="T37" fmla="*/ 976 h 1283"/>
              <a:gd name="T38" fmla="*/ 1183 w 1927"/>
              <a:gd name="T39" fmla="*/ 935 h 1283"/>
              <a:gd name="T40" fmla="*/ 1199 w 1927"/>
              <a:gd name="T41" fmla="*/ 898 h 1283"/>
              <a:gd name="T42" fmla="*/ 1272 w 1927"/>
              <a:gd name="T43" fmla="*/ 886 h 1283"/>
              <a:gd name="T44" fmla="*/ 1631 w 1927"/>
              <a:gd name="T45" fmla="*/ 862 h 1283"/>
              <a:gd name="T46" fmla="*/ 1849 w 1927"/>
              <a:gd name="T47" fmla="*/ 844 h 1283"/>
              <a:gd name="T48" fmla="*/ 1916 w 1927"/>
              <a:gd name="T49" fmla="*/ 755 h 1283"/>
              <a:gd name="T50" fmla="*/ 1914 w 1927"/>
              <a:gd name="T51" fmla="*/ 666 h 1283"/>
              <a:gd name="T52" fmla="*/ 1816 w 1927"/>
              <a:gd name="T53" fmla="*/ 513 h 1283"/>
              <a:gd name="T54" fmla="*/ 1671 w 1927"/>
              <a:gd name="T55" fmla="*/ 297 h 1283"/>
              <a:gd name="T56" fmla="*/ 1643 w 1927"/>
              <a:gd name="T57" fmla="*/ 258 h 1283"/>
              <a:gd name="T58" fmla="*/ 1658 w 1927"/>
              <a:gd name="T59" fmla="*/ 100 h 1283"/>
              <a:gd name="T60" fmla="*/ 1663 w 1927"/>
              <a:gd name="T61" fmla="*/ 2 h 1283"/>
              <a:gd name="T62" fmla="*/ 1619 w 1927"/>
              <a:gd name="T63" fmla="*/ 33 h 1283"/>
              <a:gd name="T64" fmla="*/ 1557 w 1927"/>
              <a:gd name="T65" fmla="*/ 9 h 1283"/>
              <a:gd name="T66" fmla="*/ 1454 w 1927"/>
              <a:gd name="T67" fmla="*/ 111 h 1283"/>
              <a:gd name="T68" fmla="*/ 1392 w 1927"/>
              <a:gd name="T69" fmla="*/ 197 h 1283"/>
              <a:gd name="T70" fmla="*/ 1394 w 1927"/>
              <a:gd name="T71" fmla="*/ 275 h 1283"/>
              <a:gd name="T72" fmla="*/ 1351 w 1927"/>
              <a:gd name="T73" fmla="*/ 331 h 1283"/>
              <a:gd name="T74" fmla="*/ 1324 w 1927"/>
              <a:gd name="T75" fmla="*/ 382 h 1283"/>
              <a:gd name="T76" fmla="*/ 1304 w 1927"/>
              <a:gd name="T77" fmla="*/ 456 h 1283"/>
              <a:gd name="T78" fmla="*/ 1252 w 1927"/>
              <a:gd name="T79" fmla="*/ 471 h 1283"/>
              <a:gd name="T80" fmla="*/ 1031 w 1927"/>
              <a:gd name="T81" fmla="*/ 443 h 1283"/>
              <a:gd name="T82" fmla="*/ 982 w 1927"/>
              <a:gd name="T83" fmla="*/ 469 h 1283"/>
              <a:gd name="T84" fmla="*/ 774 w 1927"/>
              <a:gd name="T85" fmla="*/ 558 h 1283"/>
              <a:gd name="T86" fmla="*/ 580 w 1927"/>
              <a:gd name="T87" fmla="*/ 565 h 1283"/>
              <a:gd name="T88" fmla="*/ 430 w 1927"/>
              <a:gd name="T89" fmla="*/ 586 h 1283"/>
              <a:gd name="T90" fmla="*/ 1576 w 1927"/>
              <a:gd name="T91" fmla="*/ 358 h 1283"/>
              <a:gd name="T92" fmla="*/ 1563 w 1927"/>
              <a:gd name="T93" fmla="*/ 397 h 1283"/>
              <a:gd name="T94" fmla="*/ 1618 w 1927"/>
              <a:gd name="T95" fmla="*/ 573 h 1283"/>
              <a:gd name="T96" fmla="*/ 1630 w 1927"/>
              <a:gd name="T97" fmla="*/ 606 h 1283"/>
              <a:gd name="T98" fmla="*/ 1484 w 1927"/>
              <a:gd name="T99" fmla="*/ 550 h 1283"/>
              <a:gd name="T100" fmla="*/ 1481 w 1927"/>
              <a:gd name="T101" fmla="*/ 393 h 1283"/>
              <a:gd name="T102" fmla="*/ 1500 w 1927"/>
              <a:gd name="T103" fmla="*/ 367 h 1283"/>
              <a:gd name="T104" fmla="*/ 1460 w 1927"/>
              <a:gd name="T105" fmla="*/ 306 h 1283"/>
              <a:gd name="T106" fmla="*/ 1485 w 1927"/>
              <a:gd name="T107" fmla="*/ 297 h 1283"/>
              <a:gd name="T108" fmla="*/ 1504 w 1927"/>
              <a:gd name="T109" fmla="*/ 282 h 1283"/>
              <a:gd name="T110" fmla="*/ 1537 w 1927"/>
              <a:gd name="T111" fmla="*/ 307 h 1283"/>
              <a:gd name="T112" fmla="*/ 359 w 1927"/>
              <a:gd name="T113" fmla="*/ 1026 h 1283"/>
              <a:gd name="T114" fmla="*/ 400 w 1927"/>
              <a:gd name="T115" fmla="*/ 1001 h 1283"/>
              <a:gd name="T116" fmla="*/ 417 w 1927"/>
              <a:gd name="T117" fmla="*/ 968 h 1283"/>
              <a:gd name="T118" fmla="*/ 435 w 1927"/>
              <a:gd name="T119" fmla="*/ 1010 h 1283"/>
              <a:gd name="T120" fmla="*/ 413 w 1927"/>
              <a:gd name="T121" fmla="*/ 1052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27" h="1283">
                <a:moveTo>
                  <a:pt x="307" y="666"/>
                </a:moveTo>
                <a:lnTo>
                  <a:pt x="259" y="681"/>
                </a:lnTo>
                <a:lnTo>
                  <a:pt x="259" y="681"/>
                </a:lnTo>
                <a:lnTo>
                  <a:pt x="237" y="669"/>
                </a:lnTo>
                <a:lnTo>
                  <a:pt x="219" y="659"/>
                </a:lnTo>
                <a:lnTo>
                  <a:pt x="212" y="657"/>
                </a:lnTo>
                <a:lnTo>
                  <a:pt x="206" y="654"/>
                </a:lnTo>
                <a:lnTo>
                  <a:pt x="206" y="654"/>
                </a:lnTo>
                <a:lnTo>
                  <a:pt x="200" y="654"/>
                </a:lnTo>
                <a:lnTo>
                  <a:pt x="193" y="658"/>
                </a:lnTo>
                <a:lnTo>
                  <a:pt x="175" y="666"/>
                </a:lnTo>
                <a:lnTo>
                  <a:pt x="155" y="676"/>
                </a:lnTo>
                <a:lnTo>
                  <a:pt x="146" y="679"/>
                </a:lnTo>
                <a:lnTo>
                  <a:pt x="139" y="681"/>
                </a:lnTo>
                <a:lnTo>
                  <a:pt x="139" y="681"/>
                </a:lnTo>
                <a:lnTo>
                  <a:pt x="126" y="679"/>
                </a:lnTo>
                <a:lnTo>
                  <a:pt x="111" y="678"/>
                </a:lnTo>
                <a:lnTo>
                  <a:pt x="98" y="677"/>
                </a:lnTo>
                <a:lnTo>
                  <a:pt x="92" y="678"/>
                </a:lnTo>
                <a:lnTo>
                  <a:pt x="86" y="681"/>
                </a:lnTo>
                <a:lnTo>
                  <a:pt x="86" y="681"/>
                </a:lnTo>
                <a:lnTo>
                  <a:pt x="71" y="690"/>
                </a:lnTo>
                <a:lnTo>
                  <a:pt x="49" y="703"/>
                </a:lnTo>
                <a:lnTo>
                  <a:pt x="19" y="724"/>
                </a:lnTo>
                <a:lnTo>
                  <a:pt x="19" y="724"/>
                </a:lnTo>
                <a:lnTo>
                  <a:pt x="17" y="727"/>
                </a:lnTo>
                <a:lnTo>
                  <a:pt x="14" y="733"/>
                </a:lnTo>
                <a:lnTo>
                  <a:pt x="8" y="754"/>
                </a:lnTo>
                <a:lnTo>
                  <a:pt x="2" y="775"/>
                </a:lnTo>
                <a:lnTo>
                  <a:pt x="0" y="791"/>
                </a:lnTo>
                <a:lnTo>
                  <a:pt x="0" y="791"/>
                </a:lnTo>
                <a:lnTo>
                  <a:pt x="1" y="820"/>
                </a:lnTo>
                <a:lnTo>
                  <a:pt x="4" y="837"/>
                </a:lnTo>
                <a:lnTo>
                  <a:pt x="5" y="848"/>
                </a:lnTo>
                <a:lnTo>
                  <a:pt x="5" y="848"/>
                </a:lnTo>
                <a:lnTo>
                  <a:pt x="7" y="857"/>
                </a:lnTo>
                <a:lnTo>
                  <a:pt x="12" y="864"/>
                </a:lnTo>
                <a:lnTo>
                  <a:pt x="14" y="870"/>
                </a:lnTo>
                <a:lnTo>
                  <a:pt x="14" y="874"/>
                </a:lnTo>
                <a:lnTo>
                  <a:pt x="14" y="877"/>
                </a:lnTo>
                <a:lnTo>
                  <a:pt x="14" y="877"/>
                </a:lnTo>
                <a:lnTo>
                  <a:pt x="13" y="888"/>
                </a:lnTo>
                <a:lnTo>
                  <a:pt x="12" y="904"/>
                </a:lnTo>
                <a:lnTo>
                  <a:pt x="12" y="919"/>
                </a:lnTo>
                <a:lnTo>
                  <a:pt x="13" y="925"/>
                </a:lnTo>
                <a:lnTo>
                  <a:pt x="14" y="930"/>
                </a:lnTo>
                <a:lnTo>
                  <a:pt x="14" y="930"/>
                </a:lnTo>
                <a:lnTo>
                  <a:pt x="20" y="942"/>
                </a:lnTo>
                <a:lnTo>
                  <a:pt x="29" y="959"/>
                </a:lnTo>
                <a:lnTo>
                  <a:pt x="29" y="959"/>
                </a:lnTo>
                <a:lnTo>
                  <a:pt x="34" y="965"/>
                </a:lnTo>
                <a:lnTo>
                  <a:pt x="41" y="971"/>
                </a:lnTo>
                <a:lnTo>
                  <a:pt x="50" y="977"/>
                </a:lnTo>
                <a:lnTo>
                  <a:pt x="60" y="982"/>
                </a:lnTo>
                <a:lnTo>
                  <a:pt x="82" y="994"/>
                </a:lnTo>
                <a:lnTo>
                  <a:pt x="92" y="1000"/>
                </a:lnTo>
                <a:lnTo>
                  <a:pt x="101" y="1007"/>
                </a:lnTo>
                <a:lnTo>
                  <a:pt x="101" y="1007"/>
                </a:lnTo>
                <a:lnTo>
                  <a:pt x="115" y="1019"/>
                </a:lnTo>
                <a:lnTo>
                  <a:pt x="125" y="1025"/>
                </a:lnTo>
                <a:lnTo>
                  <a:pt x="134" y="1028"/>
                </a:lnTo>
                <a:lnTo>
                  <a:pt x="144" y="1031"/>
                </a:lnTo>
                <a:lnTo>
                  <a:pt x="144" y="1031"/>
                </a:lnTo>
                <a:lnTo>
                  <a:pt x="155" y="1033"/>
                </a:lnTo>
                <a:lnTo>
                  <a:pt x="165" y="1037"/>
                </a:lnTo>
                <a:lnTo>
                  <a:pt x="174" y="1040"/>
                </a:lnTo>
                <a:lnTo>
                  <a:pt x="179" y="1040"/>
                </a:lnTo>
                <a:lnTo>
                  <a:pt x="182" y="1040"/>
                </a:lnTo>
                <a:lnTo>
                  <a:pt x="182" y="1040"/>
                </a:lnTo>
                <a:lnTo>
                  <a:pt x="188" y="1039"/>
                </a:lnTo>
                <a:lnTo>
                  <a:pt x="192" y="1039"/>
                </a:lnTo>
                <a:lnTo>
                  <a:pt x="196" y="1040"/>
                </a:lnTo>
                <a:lnTo>
                  <a:pt x="206" y="1040"/>
                </a:lnTo>
                <a:lnTo>
                  <a:pt x="206" y="1040"/>
                </a:lnTo>
                <a:lnTo>
                  <a:pt x="220" y="1042"/>
                </a:lnTo>
                <a:lnTo>
                  <a:pt x="236" y="1043"/>
                </a:lnTo>
                <a:lnTo>
                  <a:pt x="254" y="1045"/>
                </a:lnTo>
                <a:lnTo>
                  <a:pt x="282" y="1082"/>
                </a:lnTo>
                <a:lnTo>
                  <a:pt x="282" y="1082"/>
                </a:lnTo>
                <a:lnTo>
                  <a:pt x="291" y="1108"/>
                </a:lnTo>
                <a:lnTo>
                  <a:pt x="298" y="1127"/>
                </a:lnTo>
                <a:lnTo>
                  <a:pt x="301" y="1135"/>
                </a:lnTo>
                <a:lnTo>
                  <a:pt x="302" y="1141"/>
                </a:lnTo>
                <a:lnTo>
                  <a:pt x="302" y="1141"/>
                </a:lnTo>
                <a:lnTo>
                  <a:pt x="303" y="1146"/>
                </a:lnTo>
                <a:lnTo>
                  <a:pt x="304" y="1151"/>
                </a:lnTo>
                <a:lnTo>
                  <a:pt x="310" y="1163"/>
                </a:lnTo>
                <a:lnTo>
                  <a:pt x="326" y="1189"/>
                </a:lnTo>
                <a:lnTo>
                  <a:pt x="326" y="1189"/>
                </a:lnTo>
                <a:lnTo>
                  <a:pt x="331" y="1196"/>
                </a:lnTo>
                <a:lnTo>
                  <a:pt x="337" y="1202"/>
                </a:lnTo>
                <a:lnTo>
                  <a:pt x="352" y="1218"/>
                </a:lnTo>
                <a:lnTo>
                  <a:pt x="369" y="1234"/>
                </a:lnTo>
                <a:lnTo>
                  <a:pt x="383" y="1247"/>
                </a:lnTo>
                <a:lnTo>
                  <a:pt x="383" y="1247"/>
                </a:lnTo>
                <a:lnTo>
                  <a:pt x="399" y="1260"/>
                </a:lnTo>
                <a:lnTo>
                  <a:pt x="407" y="1267"/>
                </a:lnTo>
                <a:lnTo>
                  <a:pt x="417" y="1273"/>
                </a:lnTo>
                <a:lnTo>
                  <a:pt x="428" y="1278"/>
                </a:lnTo>
                <a:lnTo>
                  <a:pt x="438" y="1282"/>
                </a:lnTo>
                <a:lnTo>
                  <a:pt x="449" y="1283"/>
                </a:lnTo>
                <a:lnTo>
                  <a:pt x="454" y="1282"/>
                </a:lnTo>
                <a:lnTo>
                  <a:pt x="460" y="1280"/>
                </a:lnTo>
                <a:lnTo>
                  <a:pt x="460" y="1280"/>
                </a:lnTo>
                <a:lnTo>
                  <a:pt x="472" y="1277"/>
                </a:lnTo>
                <a:lnTo>
                  <a:pt x="485" y="1274"/>
                </a:lnTo>
                <a:lnTo>
                  <a:pt x="498" y="1271"/>
                </a:lnTo>
                <a:lnTo>
                  <a:pt x="512" y="1267"/>
                </a:lnTo>
                <a:lnTo>
                  <a:pt x="525" y="1262"/>
                </a:lnTo>
                <a:lnTo>
                  <a:pt x="535" y="1255"/>
                </a:lnTo>
                <a:lnTo>
                  <a:pt x="540" y="1252"/>
                </a:lnTo>
                <a:lnTo>
                  <a:pt x="545" y="1248"/>
                </a:lnTo>
                <a:lnTo>
                  <a:pt x="549" y="1243"/>
                </a:lnTo>
                <a:lnTo>
                  <a:pt x="551" y="1237"/>
                </a:lnTo>
                <a:lnTo>
                  <a:pt x="551" y="1237"/>
                </a:lnTo>
                <a:lnTo>
                  <a:pt x="571" y="1181"/>
                </a:lnTo>
                <a:lnTo>
                  <a:pt x="581" y="1151"/>
                </a:lnTo>
                <a:lnTo>
                  <a:pt x="589" y="1122"/>
                </a:lnTo>
                <a:lnTo>
                  <a:pt x="589" y="1122"/>
                </a:lnTo>
                <a:lnTo>
                  <a:pt x="594" y="1108"/>
                </a:lnTo>
                <a:lnTo>
                  <a:pt x="600" y="1092"/>
                </a:lnTo>
                <a:lnTo>
                  <a:pt x="615" y="1061"/>
                </a:lnTo>
                <a:lnTo>
                  <a:pt x="628" y="1036"/>
                </a:lnTo>
                <a:lnTo>
                  <a:pt x="632" y="1026"/>
                </a:lnTo>
                <a:lnTo>
                  <a:pt x="632" y="1026"/>
                </a:lnTo>
                <a:lnTo>
                  <a:pt x="682" y="1022"/>
                </a:lnTo>
                <a:lnTo>
                  <a:pt x="726" y="1019"/>
                </a:lnTo>
                <a:lnTo>
                  <a:pt x="771" y="1016"/>
                </a:lnTo>
                <a:lnTo>
                  <a:pt x="771" y="1016"/>
                </a:lnTo>
                <a:lnTo>
                  <a:pt x="793" y="1015"/>
                </a:lnTo>
                <a:lnTo>
                  <a:pt x="817" y="1012"/>
                </a:lnTo>
                <a:lnTo>
                  <a:pt x="841" y="1007"/>
                </a:lnTo>
                <a:lnTo>
                  <a:pt x="866" y="1002"/>
                </a:lnTo>
                <a:lnTo>
                  <a:pt x="914" y="990"/>
                </a:lnTo>
                <a:lnTo>
                  <a:pt x="953" y="978"/>
                </a:lnTo>
                <a:lnTo>
                  <a:pt x="953" y="978"/>
                </a:lnTo>
                <a:lnTo>
                  <a:pt x="989" y="966"/>
                </a:lnTo>
                <a:lnTo>
                  <a:pt x="1009" y="961"/>
                </a:lnTo>
                <a:lnTo>
                  <a:pt x="1028" y="956"/>
                </a:lnTo>
                <a:lnTo>
                  <a:pt x="1047" y="954"/>
                </a:lnTo>
                <a:lnTo>
                  <a:pt x="1065" y="953"/>
                </a:lnTo>
                <a:lnTo>
                  <a:pt x="1073" y="953"/>
                </a:lnTo>
                <a:lnTo>
                  <a:pt x="1082" y="954"/>
                </a:lnTo>
                <a:lnTo>
                  <a:pt x="1090" y="956"/>
                </a:lnTo>
                <a:lnTo>
                  <a:pt x="1097" y="959"/>
                </a:lnTo>
                <a:lnTo>
                  <a:pt x="1097" y="959"/>
                </a:lnTo>
                <a:lnTo>
                  <a:pt x="1126" y="970"/>
                </a:lnTo>
                <a:lnTo>
                  <a:pt x="1139" y="973"/>
                </a:lnTo>
                <a:lnTo>
                  <a:pt x="1151" y="976"/>
                </a:lnTo>
                <a:lnTo>
                  <a:pt x="1161" y="977"/>
                </a:lnTo>
                <a:lnTo>
                  <a:pt x="1169" y="977"/>
                </a:lnTo>
                <a:lnTo>
                  <a:pt x="1173" y="976"/>
                </a:lnTo>
                <a:lnTo>
                  <a:pt x="1175" y="973"/>
                </a:lnTo>
                <a:lnTo>
                  <a:pt x="1177" y="971"/>
                </a:lnTo>
                <a:lnTo>
                  <a:pt x="1179" y="968"/>
                </a:lnTo>
                <a:lnTo>
                  <a:pt x="1179" y="968"/>
                </a:lnTo>
                <a:lnTo>
                  <a:pt x="1182" y="960"/>
                </a:lnTo>
                <a:lnTo>
                  <a:pt x="1183" y="954"/>
                </a:lnTo>
                <a:lnTo>
                  <a:pt x="1185" y="948"/>
                </a:lnTo>
                <a:lnTo>
                  <a:pt x="1183" y="935"/>
                </a:lnTo>
                <a:lnTo>
                  <a:pt x="1183" y="935"/>
                </a:lnTo>
                <a:lnTo>
                  <a:pt x="1183" y="922"/>
                </a:lnTo>
                <a:lnTo>
                  <a:pt x="1183" y="918"/>
                </a:lnTo>
                <a:lnTo>
                  <a:pt x="1185" y="916"/>
                </a:lnTo>
                <a:lnTo>
                  <a:pt x="1188" y="912"/>
                </a:lnTo>
                <a:lnTo>
                  <a:pt x="1193" y="906"/>
                </a:lnTo>
                <a:lnTo>
                  <a:pt x="1193" y="906"/>
                </a:lnTo>
                <a:lnTo>
                  <a:pt x="1199" y="898"/>
                </a:lnTo>
                <a:lnTo>
                  <a:pt x="1201" y="895"/>
                </a:lnTo>
                <a:lnTo>
                  <a:pt x="1206" y="892"/>
                </a:lnTo>
                <a:lnTo>
                  <a:pt x="1211" y="889"/>
                </a:lnTo>
                <a:lnTo>
                  <a:pt x="1217" y="888"/>
                </a:lnTo>
                <a:lnTo>
                  <a:pt x="1225" y="887"/>
                </a:lnTo>
                <a:lnTo>
                  <a:pt x="1236" y="887"/>
                </a:lnTo>
                <a:lnTo>
                  <a:pt x="1236" y="887"/>
                </a:lnTo>
                <a:lnTo>
                  <a:pt x="1272" y="886"/>
                </a:lnTo>
                <a:lnTo>
                  <a:pt x="1318" y="882"/>
                </a:lnTo>
                <a:lnTo>
                  <a:pt x="1318" y="882"/>
                </a:lnTo>
                <a:lnTo>
                  <a:pt x="1421" y="870"/>
                </a:lnTo>
                <a:lnTo>
                  <a:pt x="1477" y="865"/>
                </a:lnTo>
                <a:lnTo>
                  <a:pt x="1501" y="864"/>
                </a:lnTo>
                <a:lnTo>
                  <a:pt x="1519" y="863"/>
                </a:lnTo>
                <a:lnTo>
                  <a:pt x="1519" y="863"/>
                </a:lnTo>
                <a:lnTo>
                  <a:pt x="1631" y="862"/>
                </a:lnTo>
                <a:lnTo>
                  <a:pt x="1695" y="860"/>
                </a:lnTo>
                <a:lnTo>
                  <a:pt x="1719" y="859"/>
                </a:lnTo>
                <a:lnTo>
                  <a:pt x="1734" y="858"/>
                </a:lnTo>
                <a:lnTo>
                  <a:pt x="1734" y="858"/>
                </a:lnTo>
                <a:lnTo>
                  <a:pt x="1767" y="854"/>
                </a:lnTo>
                <a:lnTo>
                  <a:pt x="1810" y="851"/>
                </a:lnTo>
                <a:lnTo>
                  <a:pt x="1830" y="847"/>
                </a:lnTo>
                <a:lnTo>
                  <a:pt x="1849" y="844"/>
                </a:lnTo>
                <a:lnTo>
                  <a:pt x="1865" y="840"/>
                </a:lnTo>
                <a:lnTo>
                  <a:pt x="1870" y="837"/>
                </a:lnTo>
                <a:lnTo>
                  <a:pt x="1873" y="834"/>
                </a:lnTo>
                <a:lnTo>
                  <a:pt x="1873" y="834"/>
                </a:lnTo>
                <a:lnTo>
                  <a:pt x="1879" y="826"/>
                </a:lnTo>
                <a:lnTo>
                  <a:pt x="1887" y="815"/>
                </a:lnTo>
                <a:lnTo>
                  <a:pt x="1902" y="786"/>
                </a:lnTo>
                <a:lnTo>
                  <a:pt x="1916" y="755"/>
                </a:lnTo>
                <a:lnTo>
                  <a:pt x="1922" y="741"/>
                </a:lnTo>
                <a:lnTo>
                  <a:pt x="1926" y="729"/>
                </a:lnTo>
                <a:lnTo>
                  <a:pt x="1926" y="729"/>
                </a:lnTo>
                <a:lnTo>
                  <a:pt x="1927" y="723"/>
                </a:lnTo>
                <a:lnTo>
                  <a:pt x="1927" y="717"/>
                </a:lnTo>
                <a:lnTo>
                  <a:pt x="1925" y="701"/>
                </a:lnTo>
                <a:lnTo>
                  <a:pt x="1920" y="684"/>
                </a:lnTo>
                <a:lnTo>
                  <a:pt x="1914" y="666"/>
                </a:lnTo>
                <a:lnTo>
                  <a:pt x="1907" y="648"/>
                </a:lnTo>
                <a:lnTo>
                  <a:pt x="1900" y="633"/>
                </a:lnTo>
                <a:lnTo>
                  <a:pt x="1888" y="609"/>
                </a:lnTo>
                <a:lnTo>
                  <a:pt x="1888" y="609"/>
                </a:lnTo>
                <a:lnTo>
                  <a:pt x="1877" y="591"/>
                </a:lnTo>
                <a:lnTo>
                  <a:pt x="1861" y="569"/>
                </a:lnTo>
                <a:lnTo>
                  <a:pt x="1841" y="544"/>
                </a:lnTo>
                <a:lnTo>
                  <a:pt x="1816" y="513"/>
                </a:lnTo>
                <a:lnTo>
                  <a:pt x="1816" y="513"/>
                </a:lnTo>
                <a:lnTo>
                  <a:pt x="1799" y="491"/>
                </a:lnTo>
                <a:lnTo>
                  <a:pt x="1778" y="460"/>
                </a:lnTo>
                <a:lnTo>
                  <a:pt x="1731" y="389"/>
                </a:lnTo>
                <a:lnTo>
                  <a:pt x="1690" y="325"/>
                </a:lnTo>
                <a:lnTo>
                  <a:pt x="1672" y="297"/>
                </a:lnTo>
                <a:lnTo>
                  <a:pt x="1672" y="297"/>
                </a:lnTo>
                <a:lnTo>
                  <a:pt x="1671" y="297"/>
                </a:lnTo>
                <a:lnTo>
                  <a:pt x="1666" y="298"/>
                </a:lnTo>
                <a:lnTo>
                  <a:pt x="1653" y="306"/>
                </a:lnTo>
                <a:lnTo>
                  <a:pt x="1653" y="306"/>
                </a:lnTo>
                <a:lnTo>
                  <a:pt x="1649" y="293"/>
                </a:lnTo>
                <a:lnTo>
                  <a:pt x="1646" y="280"/>
                </a:lnTo>
                <a:lnTo>
                  <a:pt x="1643" y="268"/>
                </a:lnTo>
                <a:lnTo>
                  <a:pt x="1643" y="258"/>
                </a:lnTo>
                <a:lnTo>
                  <a:pt x="1643" y="258"/>
                </a:lnTo>
                <a:lnTo>
                  <a:pt x="1647" y="214"/>
                </a:lnTo>
                <a:lnTo>
                  <a:pt x="1648" y="162"/>
                </a:lnTo>
                <a:lnTo>
                  <a:pt x="1648" y="162"/>
                </a:lnTo>
                <a:lnTo>
                  <a:pt x="1648" y="143"/>
                </a:lnTo>
                <a:lnTo>
                  <a:pt x="1651" y="129"/>
                </a:lnTo>
                <a:lnTo>
                  <a:pt x="1653" y="117"/>
                </a:lnTo>
                <a:lnTo>
                  <a:pt x="1658" y="100"/>
                </a:lnTo>
                <a:lnTo>
                  <a:pt x="1658" y="100"/>
                </a:lnTo>
                <a:lnTo>
                  <a:pt x="1663" y="83"/>
                </a:lnTo>
                <a:lnTo>
                  <a:pt x="1666" y="68"/>
                </a:lnTo>
                <a:lnTo>
                  <a:pt x="1667" y="47"/>
                </a:lnTo>
                <a:lnTo>
                  <a:pt x="1667" y="18"/>
                </a:lnTo>
                <a:lnTo>
                  <a:pt x="1667" y="18"/>
                </a:lnTo>
                <a:lnTo>
                  <a:pt x="1666" y="11"/>
                </a:lnTo>
                <a:lnTo>
                  <a:pt x="1665" y="5"/>
                </a:lnTo>
                <a:lnTo>
                  <a:pt x="1663" y="2"/>
                </a:lnTo>
                <a:lnTo>
                  <a:pt x="1659" y="0"/>
                </a:lnTo>
                <a:lnTo>
                  <a:pt x="1655" y="0"/>
                </a:lnTo>
                <a:lnTo>
                  <a:pt x="1651" y="2"/>
                </a:lnTo>
                <a:lnTo>
                  <a:pt x="1642" y="8"/>
                </a:lnTo>
                <a:lnTo>
                  <a:pt x="1634" y="16"/>
                </a:lnTo>
                <a:lnTo>
                  <a:pt x="1627" y="23"/>
                </a:lnTo>
                <a:lnTo>
                  <a:pt x="1619" y="33"/>
                </a:lnTo>
                <a:lnTo>
                  <a:pt x="1619" y="33"/>
                </a:lnTo>
                <a:lnTo>
                  <a:pt x="1607" y="24"/>
                </a:lnTo>
                <a:lnTo>
                  <a:pt x="1593" y="16"/>
                </a:lnTo>
                <a:lnTo>
                  <a:pt x="1576" y="9"/>
                </a:lnTo>
                <a:lnTo>
                  <a:pt x="1576" y="9"/>
                </a:lnTo>
                <a:lnTo>
                  <a:pt x="1572" y="8"/>
                </a:lnTo>
                <a:lnTo>
                  <a:pt x="1567" y="8"/>
                </a:lnTo>
                <a:lnTo>
                  <a:pt x="1562" y="8"/>
                </a:lnTo>
                <a:lnTo>
                  <a:pt x="1557" y="9"/>
                </a:lnTo>
                <a:lnTo>
                  <a:pt x="1546" y="14"/>
                </a:lnTo>
                <a:lnTo>
                  <a:pt x="1536" y="21"/>
                </a:lnTo>
                <a:lnTo>
                  <a:pt x="1524" y="30"/>
                </a:lnTo>
                <a:lnTo>
                  <a:pt x="1513" y="41"/>
                </a:lnTo>
                <a:lnTo>
                  <a:pt x="1501" y="53"/>
                </a:lnTo>
                <a:lnTo>
                  <a:pt x="1490" y="66"/>
                </a:lnTo>
                <a:lnTo>
                  <a:pt x="1490" y="66"/>
                </a:lnTo>
                <a:lnTo>
                  <a:pt x="1454" y="111"/>
                </a:lnTo>
                <a:lnTo>
                  <a:pt x="1437" y="129"/>
                </a:lnTo>
                <a:lnTo>
                  <a:pt x="1418" y="148"/>
                </a:lnTo>
                <a:lnTo>
                  <a:pt x="1418" y="148"/>
                </a:lnTo>
                <a:lnTo>
                  <a:pt x="1413" y="153"/>
                </a:lnTo>
                <a:lnTo>
                  <a:pt x="1409" y="159"/>
                </a:lnTo>
                <a:lnTo>
                  <a:pt x="1401" y="171"/>
                </a:lnTo>
                <a:lnTo>
                  <a:pt x="1395" y="184"/>
                </a:lnTo>
                <a:lnTo>
                  <a:pt x="1392" y="197"/>
                </a:lnTo>
                <a:lnTo>
                  <a:pt x="1389" y="210"/>
                </a:lnTo>
                <a:lnTo>
                  <a:pt x="1389" y="220"/>
                </a:lnTo>
                <a:lnTo>
                  <a:pt x="1388" y="229"/>
                </a:lnTo>
                <a:lnTo>
                  <a:pt x="1389" y="234"/>
                </a:lnTo>
                <a:lnTo>
                  <a:pt x="1389" y="234"/>
                </a:lnTo>
                <a:lnTo>
                  <a:pt x="1391" y="245"/>
                </a:lnTo>
                <a:lnTo>
                  <a:pt x="1393" y="258"/>
                </a:lnTo>
                <a:lnTo>
                  <a:pt x="1394" y="275"/>
                </a:lnTo>
                <a:lnTo>
                  <a:pt x="1366" y="335"/>
                </a:lnTo>
                <a:lnTo>
                  <a:pt x="1366" y="335"/>
                </a:lnTo>
                <a:lnTo>
                  <a:pt x="1366" y="335"/>
                </a:lnTo>
                <a:lnTo>
                  <a:pt x="1364" y="333"/>
                </a:lnTo>
                <a:lnTo>
                  <a:pt x="1361" y="329"/>
                </a:lnTo>
                <a:lnTo>
                  <a:pt x="1357" y="329"/>
                </a:lnTo>
                <a:lnTo>
                  <a:pt x="1355" y="329"/>
                </a:lnTo>
                <a:lnTo>
                  <a:pt x="1351" y="331"/>
                </a:lnTo>
                <a:lnTo>
                  <a:pt x="1346" y="335"/>
                </a:lnTo>
                <a:lnTo>
                  <a:pt x="1346" y="335"/>
                </a:lnTo>
                <a:lnTo>
                  <a:pt x="1332" y="353"/>
                </a:lnTo>
                <a:lnTo>
                  <a:pt x="1328" y="359"/>
                </a:lnTo>
                <a:lnTo>
                  <a:pt x="1327" y="364"/>
                </a:lnTo>
                <a:lnTo>
                  <a:pt x="1327" y="364"/>
                </a:lnTo>
                <a:lnTo>
                  <a:pt x="1326" y="371"/>
                </a:lnTo>
                <a:lnTo>
                  <a:pt x="1324" y="382"/>
                </a:lnTo>
                <a:lnTo>
                  <a:pt x="1318" y="402"/>
                </a:lnTo>
                <a:lnTo>
                  <a:pt x="1318" y="402"/>
                </a:lnTo>
                <a:lnTo>
                  <a:pt x="1313" y="417"/>
                </a:lnTo>
                <a:lnTo>
                  <a:pt x="1310" y="425"/>
                </a:lnTo>
                <a:lnTo>
                  <a:pt x="1308" y="436"/>
                </a:lnTo>
                <a:lnTo>
                  <a:pt x="1308" y="436"/>
                </a:lnTo>
                <a:lnTo>
                  <a:pt x="1306" y="451"/>
                </a:lnTo>
                <a:lnTo>
                  <a:pt x="1304" y="456"/>
                </a:lnTo>
                <a:lnTo>
                  <a:pt x="1303" y="460"/>
                </a:lnTo>
                <a:lnTo>
                  <a:pt x="1303" y="460"/>
                </a:lnTo>
                <a:lnTo>
                  <a:pt x="1301" y="462"/>
                </a:lnTo>
                <a:lnTo>
                  <a:pt x="1295" y="463"/>
                </a:lnTo>
                <a:lnTo>
                  <a:pt x="1288" y="466"/>
                </a:lnTo>
                <a:lnTo>
                  <a:pt x="1277" y="468"/>
                </a:lnTo>
                <a:lnTo>
                  <a:pt x="1265" y="469"/>
                </a:lnTo>
                <a:lnTo>
                  <a:pt x="1252" y="471"/>
                </a:lnTo>
                <a:lnTo>
                  <a:pt x="1237" y="471"/>
                </a:lnTo>
                <a:lnTo>
                  <a:pt x="1222" y="469"/>
                </a:lnTo>
                <a:lnTo>
                  <a:pt x="1222" y="469"/>
                </a:lnTo>
                <a:lnTo>
                  <a:pt x="1054" y="450"/>
                </a:lnTo>
                <a:lnTo>
                  <a:pt x="1054" y="450"/>
                </a:lnTo>
                <a:lnTo>
                  <a:pt x="1047" y="449"/>
                </a:lnTo>
                <a:lnTo>
                  <a:pt x="1040" y="445"/>
                </a:lnTo>
                <a:lnTo>
                  <a:pt x="1031" y="443"/>
                </a:lnTo>
                <a:lnTo>
                  <a:pt x="1024" y="442"/>
                </a:lnTo>
                <a:lnTo>
                  <a:pt x="1015" y="443"/>
                </a:lnTo>
                <a:lnTo>
                  <a:pt x="1010" y="444"/>
                </a:lnTo>
                <a:lnTo>
                  <a:pt x="1005" y="447"/>
                </a:lnTo>
                <a:lnTo>
                  <a:pt x="1000" y="450"/>
                </a:lnTo>
                <a:lnTo>
                  <a:pt x="994" y="455"/>
                </a:lnTo>
                <a:lnTo>
                  <a:pt x="988" y="462"/>
                </a:lnTo>
                <a:lnTo>
                  <a:pt x="982" y="469"/>
                </a:lnTo>
                <a:lnTo>
                  <a:pt x="982" y="469"/>
                </a:lnTo>
                <a:lnTo>
                  <a:pt x="961" y="499"/>
                </a:lnTo>
                <a:lnTo>
                  <a:pt x="946" y="522"/>
                </a:lnTo>
                <a:lnTo>
                  <a:pt x="934" y="541"/>
                </a:lnTo>
                <a:lnTo>
                  <a:pt x="934" y="541"/>
                </a:lnTo>
                <a:lnTo>
                  <a:pt x="908" y="545"/>
                </a:lnTo>
                <a:lnTo>
                  <a:pt x="847" y="552"/>
                </a:lnTo>
                <a:lnTo>
                  <a:pt x="774" y="558"/>
                </a:lnTo>
                <a:lnTo>
                  <a:pt x="740" y="561"/>
                </a:lnTo>
                <a:lnTo>
                  <a:pt x="714" y="561"/>
                </a:lnTo>
                <a:lnTo>
                  <a:pt x="714" y="561"/>
                </a:lnTo>
                <a:lnTo>
                  <a:pt x="679" y="559"/>
                </a:lnTo>
                <a:lnTo>
                  <a:pt x="654" y="561"/>
                </a:lnTo>
                <a:lnTo>
                  <a:pt x="625" y="563"/>
                </a:lnTo>
                <a:lnTo>
                  <a:pt x="580" y="565"/>
                </a:lnTo>
                <a:lnTo>
                  <a:pt x="580" y="565"/>
                </a:lnTo>
                <a:lnTo>
                  <a:pt x="552" y="567"/>
                </a:lnTo>
                <a:lnTo>
                  <a:pt x="528" y="569"/>
                </a:lnTo>
                <a:lnTo>
                  <a:pt x="508" y="571"/>
                </a:lnTo>
                <a:lnTo>
                  <a:pt x="490" y="574"/>
                </a:lnTo>
                <a:lnTo>
                  <a:pt x="460" y="580"/>
                </a:lnTo>
                <a:lnTo>
                  <a:pt x="436" y="585"/>
                </a:lnTo>
                <a:lnTo>
                  <a:pt x="436" y="585"/>
                </a:lnTo>
                <a:lnTo>
                  <a:pt x="430" y="586"/>
                </a:lnTo>
                <a:lnTo>
                  <a:pt x="422" y="589"/>
                </a:lnTo>
                <a:lnTo>
                  <a:pt x="403" y="599"/>
                </a:lnTo>
                <a:lnTo>
                  <a:pt x="381" y="612"/>
                </a:lnTo>
                <a:lnTo>
                  <a:pt x="359" y="627"/>
                </a:lnTo>
                <a:lnTo>
                  <a:pt x="322" y="654"/>
                </a:lnTo>
                <a:lnTo>
                  <a:pt x="307" y="666"/>
                </a:lnTo>
                <a:lnTo>
                  <a:pt x="307" y="666"/>
                </a:lnTo>
                <a:close/>
                <a:moveTo>
                  <a:pt x="1576" y="358"/>
                </a:moveTo>
                <a:lnTo>
                  <a:pt x="1576" y="358"/>
                </a:lnTo>
                <a:lnTo>
                  <a:pt x="1573" y="363"/>
                </a:lnTo>
                <a:lnTo>
                  <a:pt x="1569" y="367"/>
                </a:lnTo>
                <a:lnTo>
                  <a:pt x="1566" y="377"/>
                </a:lnTo>
                <a:lnTo>
                  <a:pt x="1563" y="385"/>
                </a:lnTo>
                <a:lnTo>
                  <a:pt x="1562" y="393"/>
                </a:lnTo>
                <a:lnTo>
                  <a:pt x="1562" y="393"/>
                </a:lnTo>
                <a:lnTo>
                  <a:pt x="1563" y="397"/>
                </a:lnTo>
                <a:lnTo>
                  <a:pt x="1567" y="405"/>
                </a:lnTo>
                <a:lnTo>
                  <a:pt x="1574" y="421"/>
                </a:lnTo>
                <a:lnTo>
                  <a:pt x="1586" y="450"/>
                </a:lnTo>
                <a:lnTo>
                  <a:pt x="1586" y="450"/>
                </a:lnTo>
                <a:lnTo>
                  <a:pt x="1593" y="471"/>
                </a:lnTo>
                <a:lnTo>
                  <a:pt x="1599" y="492"/>
                </a:lnTo>
                <a:lnTo>
                  <a:pt x="1611" y="537"/>
                </a:lnTo>
                <a:lnTo>
                  <a:pt x="1618" y="573"/>
                </a:lnTo>
                <a:lnTo>
                  <a:pt x="1619" y="585"/>
                </a:lnTo>
                <a:lnTo>
                  <a:pt x="1619" y="589"/>
                </a:lnTo>
                <a:lnTo>
                  <a:pt x="1619" y="589"/>
                </a:lnTo>
                <a:lnTo>
                  <a:pt x="1619" y="592"/>
                </a:lnTo>
                <a:lnTo>
                  <a:pt x="1622" y="594"/>
                </a:lnTo>
                <a:lnTo>
                  <a:pt x="1629" y="600"/>
                </a:lnTo>
                <a:lnTo>
                  <a:pt x="1630" y="604"/>
                </a:lnTo>
                <a:lnTo>
                  <a:pt x="1630" y="606"/>
                </a:lnTo>
                <a:lnTo>
                  <a:pt x="1627" y="607"/>
                </a:lnTo>
                <a:lnTo>
                  <a:pt x="1619" y="609"/>
                </a:lnTo>
                <a:lnTo>
                  <a:pt x="1447" y="609"/>
                </a:lnTo>
                <a:lnTo>
                  <a:pt x="1447" y="609"/>
                </a:lnTo>
                <a:lnTo>
                  <a:pt x="1454" y="599"/>
                </a:lnTo>
                <a:lnTo>
                  <a:pt x="1470" y="575"/>
                </a:lnTo>
                <a:lnTo>
                  <a:pt x="1477" y="563"/>
                </a:lnTo>
                <a:lnTo>
                  <a:pt x="1484" y="550"/>
                </a:lnTo>
                <a:lnTo>
                  <a:pt x="1489" y="539"/>
                </a:lnTo>
                <a:lnTo>
                  <a:pt x="1490" y="535"/>
                </a:lnTo>
                <a:lnTo>
                  <a:pt x="1490" y="532"/>
                </a:lnTo>
                <a:lnTo>
                  <a:pt x="1490" y="532"/>
                </a:lnTo>
                <a:lnTo>
                  <a:pt x="1488" y="508"/>
                </a:lnTo>
                <a:lnTo>
                  <a:pt x="1485" y="466"/>
                </a:lnTo>
                <a:lnTo>
                  <a:pt x="1481" y="393"/>
                </a:lnTo>
                <a:lnTo>
                  <a:pt x="1481" y="393"/>
                </a:lnTo>
                <a:lnTo>
                  <a:pt x="1481" y="388"/>
                </a:lnTo>
                <a:lnTo>
                  <a:pt x="1482" y="384"/>
                </a:lnTo>
                <a:lnTo>
                  <a:pt x="1484" y="382"/>
                </a:lnTo>
                <a:lnTo>
                  <a:pt x="1486" y="378"/>
                </a:lnTo>
                <a:lnTo>
                  <a:pt x="1492" y="375"/>
                </a:lnTo>
                <a:lnTo>
                  <a:pt x="1497" y="371"/>
                </a:lnTo>
                <a:lnTo>
                  <a:pt x="1500" y="369"/>
                </a:lnTo>
                <a:lnTo>
                  <a:pt x="1500" y="367"/>
                </a:lnTo>
                <a:lnTo>
                  <a:pt x="1497" y="367"/>
                </a:lnTo>
                <a:lnTo>
                  <a:pt x="1489" y="365"/>
                </a:lnTo>
                <a:lnTo>
                  <a:pt x="1471" y="364"/>
                </a:lnTo>
                <a:lnTo>
                  <a:pt x="1471" y="364"/>
                </a:lnTo>
                <a:lnTo>
                  <a:pt x="1465" y="363"/>
                </a:lnTo>
                <a:lnTo>
                  <a:pt x="1465" y="363"/>
                </a:lnTo>
                <a:lnTo>
                  <a:pt x="1460" y="323"/>
                </a:lnTo>
                <a:lnTo>
                  <a:pt x="1460" y="306"/>
                </a:lnTo>
                <a:lnTo>
                  <a:pt x="1460" y="300"/>
                </a:lnTo>
                <a:lnTo>
                  <a:pt x="1461" y="297"/>
                </a:lnTo>
                <a:lnTo>
                  <a:pt x="1461" y="297"/>
                </a:lnTo>
                <a:lnTo>
                  <a:pt x="1463" y="294"/>
                </a:lnTo>
                <a:lnTo>
                  <a:pt x="1465" y="293"/>
                </a:lnTo>
                <a:lnTo>
                  <a:pt x="1469" y="294"/>
                </a:lnTo>
                <a:lnTo>
                  <a:pt x="1476" y="295"/>
                </a:lnTo>
                <a:lnTo>
                  <a:pt x="1485" y="297"/>
                </a:lnTo>
                <a:lnTo>
                  <a:pt x="1485" y="297"/>
                </a:lnTo>
                <a:lnTo>
                  <a:pt x="1490" y="297"/>
                </a:lnTo>
                <a:lnTo>
                  <a:pt x="1494" y="294"/>
                </a:lnTo>
                <a:lnTo>
                  <a:pt x="1496" y="293"/>
                </a:lnTo>
                <a:lnTo>
                  <a:pt x="1497" y="291"/>
                </a:lnTo>
                <a:lnTo>
                  <a:pt x="1498" y="286"/>
                </a:lnTo>
                <a:lnTo>
                  <a:pt x="1501" y="283"/>
                </a:lnTo>
                <a:lnTo>
                  <a:pt x="1504" y="282"/>
                </a:lnTo>
                <a:lnTo>
                  <a:pt x="1504" y="282"/>
                </a:lnTo>
                <a:lnTo>
                  <a:pt x="1512" y="282"/>
                </a:lnTo>
                <a:lnTo>
                  <a:pt x="1515" y="283"/>
                </a:lnTo>
                <a:lnTo>
                  <a:pt x="1519" y="287"/>
                </a:lnTo>
                <a:lnTo>
                  <a:pt x="1524" y="292"/>
                </a:lnTo>
                <a:lnTo>
                  <a:pt x="1524" y="292"/>
                </a:lnTo>
                <a:lnTo>
                  <a:pt x="1530" y="298"/>
                </a:lnTo>
                <a:lnTo>
                  <a:pt x="1537" y="307"/>
                </a:lnTo>
                <a:lnTo>
                  <a:pt x="1552" y="335"/>
                </a:lnTo>
                <a:lnTo>
                  <a:pt x="1552" y="335"/>
                </a:lnTo>
                <a:lnTo>
                  <a:pt x="1557" y="342"/>
                </a:lnTo>
                <a:lnTo>
                  <a:pt x="1563" y="348"/>
                </a:lnTo>
                <a:lnTo>
                  <a:pt x="1570" y="353"/>
                </a:lnTo>
                <a:lnTo>
                  <a:pt x="1576" y="358"/>
                </a:lnTo>
                <a:lnTo>
                  <a:pt x="1576" y="358"/>
                </a:lnTo>
                <a:close/>
                <a:moveTo>
                  <a:pt x="359" y="1026"/>
                </a:moveTo>
                <a:lnTo>
                  <a:pt x="355" y="1016"/>
                </a:lnTo>
                <a:lnTo>
                  <a:pt x="379" y="1012"/>
                </a:lnTo>
                <a:lnTo>
                  <a:pt x="379" y="1012"/>
                </a:lnTo>
                <a:lnTo>
                  <a:pt x="386" y="1007"/>
                </a:lnTo>
                <a:lnTo>
                  <a:pt x="392" y="1004"/>
                </a:lnTo>
                <a:lnTo>
                  <a:pt x="398" y="1002"/>
                </a:lnTo>
                <a:lnTo>
                  <a:pt x="398" y="1002"/>
                </a:lnTo>
                <a:lnTo>
                  <a:pt x="400" y="1001"/>
                </a:lnTo>
                <a:lnTo>
                  <a:pt x="400" y="1000"/>
                </a:lnTo>
                <a:lnTo>
                  <a:pt x="401" y="996"/>
                </a:lnTo>
                <a:lnTo>
                  <a:pt x="401" y="992"/>
                </a:lnTo>
                <a:lnTo>
                  <a:pt x="403" y="988"/>
                </a:lnTo>
                <a:lnTo>
                  <a:pt x="403" y="988"/>
                </a:lnTo>
                <a:lnTo>
                  <a:pt x="406" y="982"/>
                </a:lnTo>
                <a:lnTo>
                  <a:pt x="411" y="976"/>
                </a:lnTo>
                <a:lnTo>
                  <a:pt x="417" y="968"/>
                </a:lnTo>
                <a:lnTo>
                  <a:pt x="417" y="968"/>
                </a:lnTo>
                <a:lnTo>
                  <a:pt x="419" y="980"/>
                </a:lnTo>
                <a:lnTo>
                  <a:pt x="422" y="997"/>
                </a:lnTo>
                <a:lnTo>
                  <a:pt x="422" y="1007"/>
                </a:lnTo>
                <a:lnTo>
                  <a:pt x="422" y="1007"/>
                </a:lnTo>
                <a:lnTo>
                  <a:pt x="428" y="1007"/>
                </a:lnTo>
                <a:lnTo>
                  <a:pt x="432" y="1009"/>
                </a:lnTo>
                <a:lnTo>
                  <a:pt x="435" y="1010"/>
                </a:lnTo>
                <a:lnTo>
                  <a:pt x="436" y="1012"/>
                </a:lnTo>
                <a:lnTo>
                  <a:pt x="436" y="1012"/>
                </a:lnTo>
                <a:lnTo>
                  <a:pt x="436" y="1014"/>
                </a:lnTo>
                <a:lnTo>
                  <a:pt x="436" y="1016"/>
                </a:lnTo>
                <a:lnTo>
                  <a:pt x="432" y="1022"/>
                </a:lnTo>
                <a:lnTo>
                  <a:pt x="417" y="1045"/>
                </a:lnTo>
                <a:lnTo>
                  <a:pt x="417" y="1045"/>
                </a:lnTo>
                <a:lnTo>
                  <a:pt x="413" y="1052"/>
                </a:lnTo>
                <a:lnTo>
                  <a:pt x="411" y="1057"/>
                </a:lnTo>
                <a:lnTo>
                  <a:pt x="410" y="1063"/>
                </a:lnTo>
                <a:lnTo>
                  <a:pt x="410" y="1067"/>
                </a:lnTo>
                <a:lnTo>
                  <a:pt x="411" y="1072"/>
                </a:lnTo>
                <a:lnTo>
                  <a:pt x="412" y="1074"/>
                </a:lnTo>
                <a:lnTo>
                  <a:pt x="359" y="1026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AB38883E-52C8-42B8-BB32-C008F0906FA0}"/>
              </a:ext>
            </a:extLst>
          </p:cNvPr>
          <p:cNvSpPr>
            <a:spLocks noEditPoints="1"/>
          </p:cNvSpPr>
          <p:nvPr/>
        </p:nvSpPr>
        <p:spPr bwMode="auto">
          <a:xfrm>
            <a:off x="3724646" y="4443412"/>
            <a:ext cx="2487613" cy="1500188"/>
          </a:xfrm>
          <a:custGeom>
            <a:avLst/>
            <a:gdLst>
              <a:gd name="T0" fmla="*/ 378 w 1567"/>
              <a:gd name="T1" fmla="*/ 52 h 945"/>
              <a:gd name="T2" fmla="*/ 281 w 1567"/>
              <a:gd name="T3" fmla="*/ 47 h 945"/>
              <a:gd name="T4" fmla="*/ 241 w 1567"/>
              <a:gd name="T5" fmla="*/ 84 h 945"/>
              <a:gd name="T6" fmla="*/ 206 w 1567"/>
              <a:gd name="T7" fmla="*/ 149 h 945"/>
              <a:gd name="T8" fmla="*/ 196 w 1567"/>
              <a:gd name="T9" fmla="*/ 302 h 945"/>
              <a:gd name="T10" fmla="*/ 115 w 1567"/>
              <a:gd name="T11" fmla="*/ 337 h 945"/>
              <a:gd name="T12" fmla="*/ 58 w 1567"/>
              <a:gd name="T13" fmla="*/ 332 h 945"/>
              <a:gd name="T14" fmla="*/ 11 w 1567"/>
              <a:gd name="T15" fmla="*/ 351 h 945"/>
              <a:gd name="T16" fmla="*/ 21 w 1567"/>
              <a:gd name="T17" fmla="*/ 359 h 945"/>
              <a:gd name="T18" fmla="*/ 10 w 1567"/>
              <a:gd name="T19" fmla="*/ 372 h 945"/>
              <a:gd name="T20" fmla="*/ 1 w 1567"/>
              <a:gd name="T21" fmla="*/ 398 h 945"/>
              <a:gd name="T22" fmla="*/ 53 w 1567"/>
              <a:gd name="T23" fmla="*/ 445 h 945"/>
              <a:gd name="T24" fmla="*/ 84 w 1567"/>
              <a:gd name="T25" fmla="*/ 464 h 945"/>
              <a:gd name="T26" fmla="*/ 140 w 1567"/>
              <a:gd name="T27" fmla="*/ 443 h 945"/>
              <a:gd name="T28" fmla="*/ 215 w 1567"/>
              <a:gd name="T29" fmla="*/ 452 h 945"/>
              <a:gd name="T30" fmla="*/ 234 w 1567"/>
              <a:gd name="T31" fmla="*/ 662 h 945"/>
              <a:gd name="T32" fmla="*/ 270 w 1567"/>
              <a:gd name="T33" fmla="*/ 678 h 945"/>
              <a:gd name="T34" fmla="*/ 240 w 1567"/>
              <a:gd name="T35" fmla="*/ 743 h 945"/>
              <a:gd name="T36" fmla="*/ 201 w 1567"/>
              <a:gd name="T37" fmla="*/ 767 h 945"/>
              <a:gd name="T38" fmla="*/ 80 w 1567"/>
              <a:gd name="T39" fmla="*/ 821 h 945"/>
              <a:gd name="T40" fmla="*/ 73 w 1567"/>
              <a:gd name="T41" fmla="*/ 847 h 945"/>
              <a:gd name="T42" fmla="*/ 135 w 1567"/>
              <a:gd name="T43" fmla="*/ 899 h 945"/>
              <a:gd name="T44" fmla="*/ 200 w 1567"/>
              <a:gd name="T45" fmla="*/ 899 h 945"/>
              <a:gd name="T46" fmla="*/ 308 w 1567"/>
              <a:gd name="T47" fmla="*/ 866 h 945"/>
              <a:gd name="T48" fmla="*/ 367 w 1567"/>
              <a:gd name="T49" fmla="*/ 856 h 945"/>
              <a:gd name="T50" fmla="*/ 415 w 1567"/>
              <a:gd name="T51" fmla="*/ 859 h 945"/>
              <a:gd name="T52" fmla="*/ 440 w 1567"/>
              <a:gd name="T53" fmla="*/ 924 h 945"/>
              <a:gd name="T54" fmla="*/ 479 w 1567"/>
              <a:gd name="T55" fmla="*/ 945 h 945"/>
              <a:gd name="T56" fmla="*/ 618 w 1567"/>
              <a:gd name="T57" fmla="*/ 912 h 945"/>
              <a:gd name="T58" fmla="*/ 729 w 1567"/>
              <a:gd name="T59" fmla="*/ 813 h 945"/>
              <a:gd name="T60" fmla="*/ 797 w 1567"/>
              <a:gd name="T61" fmla="*/ 758 h 945"/>
              <a:gd name="T62" fmla="*/ 836 w 1567"/>
              <a:gd name="T63" fmla="*/ 713 h 945"/>
              <a:gd name="T64" fmla="*/ 873 w 1567"/>
              <a:gd name="T65" fmla="*/ 620 h 945"/>
              <a:gd name="T66" fmla="*/ 985 w 1567"/>
              <a:gd name="T67" fmla="*/ 614 h 945"/>
              <a:gd name="T68" fmla="*/ 1073 w 1567"/>
              <a:gd name="T69" fmla="*/ 545 h 945"/>
              <a:gd name="T70" fmla="*/ 1146 w 1567"/>
              <a:gd name="T71" fmla="*/ 504 h 945"/>
              <a:gd name="T72" fmla="*/ 1168 w 1567"/>
              <a:gd name="T73" fmla="*/ 490 h 945"/>
              <a:gd name="T74" fmla="*/ 1171 w 1567"/>
              <a:gd name="T75" fmla="*/ 382 h 945"/>
              <a:gd name="T76" fmla="*/ 1290 w 1567"/>
              <a:gd name="T77" fmla="*/ 480 h 945"/>
              <a:gd name="T78" fmla="*/ 1386 w 1567"/>
              <a:gd name="T79" fmla="*/ 538 h 945"/>
              <a:gd name="T80" fmla="*/ 1441 w 1567"/>
              <a:gd name="T81" fmla="*/ 512 h 945"/>
              <a:gd name="T82" fmla="*/ 1456 w 1567"/>
              <a:gd name="T83" fmla="*/ 528 h 945"/>
              <a:gd name="T84" fmla="*/ 1491 w 1567"/>
              <a:gd name="T85" fmla="*/ 533 h 945"/>
              <a:gd name="T86" fmla="*/ 1506 w 1567"/>
              <a:gd name="T87" fmla="*/ 555 h 945"/>
              <a:gd name="T88" fmla="*/ 1542 w 1567"/>
              <a:gd name="T89" fmla="*/ 561 h 945"/>
              <a:gd name="T90" fmla="*/ 1565 w 1567"/>
              <a:gd name="T91" fmla="*/ 549 h 945"/>
              <a:gd name="T92" fmla="*/ 1566 w 1567"/>
              <a:gd name="T93" fmla="*/ 512 h 945"/>
              <a:gd name="T94" fmla="*/ 1566 w 1567"/>
              <a:gd name="T95" fmla="*/ 467 h 945"/>
              <a:gd name="T96" fmla="*/ 1527 w 1567"/>
              <a:gd name="T97" fmla="*/ 442 h 945"/>
              <a:gd name="T98" fmla="*/ 1486 w 1567"/>
              <a:gd name="T99" fmla="*/ 435 h 945"/>
              <a:gd name="T100" fmla="*/ 1425 w 1567"/>
              <a:gd name="T101" fmla="*/ 388 h 945"/>
              <a:gd name="T102" fmla="*/ 1312 w 1567"/>
              <a:gd name="T103" fmla="*/ 319 h 945"/>
              <a:gd name="T104" fmla="*/ 1166 w 1567"/>
              <a:gd name="T105" fmla="*/ 196 h 945"/>
              <a:gd name="T106" fmla="*/ 1038 w 1567"/>
              <a:gd name="T107" fmla="*/ 139 h 945"/>
              <a:gd name="T108" fmla="*/ 976 w 1567"/>
              <a:gd name="T109" fmla="*/ 131 h 945"/>
              <a:gd name="T110" fmla="*/ 923 w 1567"/>
              <a:gd name="T111" fmla="*/ 82 h 945"/>
              <a:gd name="T112" fmla="*/ 901 w 1567"/>
              <a:gd name="T113" fmla="*/ 66 h 945"/>
              <a:gd name="T114" fmla="*/ 783 w 1567"/>
              <a:gd name="T115" fmla="*/ 16 h 945"/>
              <a:gd name="T116" fmla="*/ 718 w 1567"/>
              <a:gd name="T117" fmla="*/ 0 h 945"/>
              <a:gd name="T118" fmla="*/ 644 w 1567"/>
              <a:gd name="T119" fmla="*/ 13 h 945"/>
              <a:gd name="T120" fmla="*/ 598 w 1567"/>
              <a:gd name="T121" fmla="*/ 64 h 945"/>
              <a:gd name="T122" fmla="*/ 480 w 1567"/>
              <a:gd name="T123" fmla="*/ 678 h 945"/>
              <a:gd name="T124" fmla="*/ 503 w 1567"/>
              <a:gd name="T125" fmla="*/ 731 h 9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67" h="945">
                <a:moveTo>
                  <a:pt x="570" y="206"/>
                </a:moveTo>
                <a:lnTo>
                  <a:pt x="570" y="206"/>
                </a:lnTo>
                <a:lnTo>
                  <a:pt x="540" y="180"/>
                </a:lnTo>
                <a:lnTo>
                  <a:pt x="470" y="121"/>
                </a:lnTo>
                <a:lnTo>
                  <a:pt x="430" y="90"/>
                </a:lnTo>
                <a:lnTo>
                  <a:pt x="394" y="62"/>
                </a:lnTo>
                <a:lnTo>
                  <a:pt x="378" y="52"/>
                </a:lnTo>
                <a:lnTo>
                  <a:pt x="364" y="43"/>
                </a:lnTo>
                <a:lnTo>
                  <a:pt x="353" y="38"/>
                </a:lnTo>
                <a:lnTo>
                  <a:pt x="345" y="36"/>
                </a:lnTo>
                <a:lnTo>
                  <a:pt x="345" y="36"/>
                </a:lnTo>
                <a:lnTo>
                  <a:pt x="322" y="37"/>
                </a:lnTo>
                <a:lnTo>
                  <a:pt x="300" y="41"/>
                </a:lnTo>
                <a:lnTo>
                  <a:pt x="281" y="47"/>
                </a:lnTo>
                <a:lnTo>
                  <a:pt x="273" y="51"/>
                </a:lnTo>
                <a:lnTo>
                  <a:pt x="265" y="56"/>
                </a:lnTo>
                <a:lnTo>
                  <a:pt x="265" y="56"/>
                </a:lnTo>
                <a:lnTo>
                  <a:pt x="258" y="61"/>
                </a:lnTo>
                <a:lnTo>
                  <a:pt x="251" y="69"/>
                </a:lnTo>
                <a:lnTo>
                  <a:pt x="246" y="76"/>
                </a:lnTo>
                <a:lnTo>
                  <a:pt x="241" y="84"/>
                </a:lnTo>
                <a:lnTo>
                  <a:pt x="230" y="101"/>
                </a:lnTo>
                <a:lnTo>
                  <a:pt x="225" y="109"/>
                </a:lnTo>
                <a:lnTo>
                  <a:pt x="220" y="116"/>
                </a:lnTo>
                <a:lnTo>
                  <a:pt x="220" y="116"/>
                </a:lnTo>
                <a:lnTo>
                  <a:pt x="215" y="125"/>
                </a:lnTo>
                <a:lnTo>
                  <a:pt x="210" y="136"/>
                </a:lnTo>
                <a:lnTo>
                  <a:pt x="206" y="149"/>
                </a:lnTo>
                <a:lnTo>
                  <a:pt x="203" y="163"/>
                </a:lnTo>
                <a:lnTo>
                  <a:pt x="198" y="190"/>
                </a:lnTo>
                <a:lnTo>
                  <a:pt x="195" y="211"/>
                </a:lnTo>
                <a:lnTo>
                  <a:pt x="195" y="211"/>
                </a:lnTo>
                <a:lnTo>
                  <a:pt x="195" y="224"/>
                </a:lnTo>
                <a:lnTo>
                  <a:pt x="195" y="245"/>
                </a:lnTo>
                <a:lnTo>
                  <a:pt x="196" y="302"/>
                </a:lnTo>
                <a:lnTo>
                  <a:pt x="200" y="377"/>
                </a:lnTo>
                <a:lnTo>
                  <a:pt x="155" y="367"/>
                </a:lnTo>
                <a:lnTo>
                  <a:pt x="155" y="367"/>
                </a:lnTo>
                <a:lnTo>
                  <a:pt x="138" y="353"/>
                </a:lnTo>
                <a:lnTo>
                  <a:pt x="125" y="343"/>
                </a:lnTo>
                <a:lnTo>
                  <a:pt x="115" y="337"/>
                </a:lnTo>
                <a:lnTo>
                  <a:pt x="115" y="337"/>
                </a:lnTo>
                <a:lnTo>
                  <a:pt x="109" y="336"/>
                </a:lnTo>
                <a:lnTo>
                  <a:pt x="100" y="337"/>
                </a:lnTo>
                <a:lnTo>
                  <a:pt x="90" y="338"/>
                </a:lnTo>
                <a:lnTo>
                  <a:pt x="80" y="337"/>
                </a:lnTo>
                <a:lnTo>
                  <a:pt x="80" y="337"/>
                </a:lnTo>
                <a:lnTo>
                  <a:pt x="64" y="333"/>
                </a:lnTo>
                <a:lnTo>
                  <a:pt x="58" y="332"/>
                </a:lnTo>
                <a:lnTo>
                  <a:pt x="50" y="332"/>
                </a:lnTo>
                <a:lnTo>
                  <a:pt x="50" y="332"/>
                </a:lnTo>
                <a:lnTo>
                  <a:pt x="45" y="333"/>
                </a:lnTo>
                <a:lnTo>
                  <a:pt x="39" y="336"/>
                </a:lnTo>
                <a:lnTo>
                  <a:pt x="24" y="342"/>
                </a:lnTo>
                <a:lnTo>
                  <a:pt x="16" y="347"/>
                </a:lnTo>
                <a:lnTo>
                  <a:pt x="11" y="351"/>
                </a:lnTo>
                <a:lnTo>
                  <a:pt x="9" y="354"/>
                </a:lnTo>
                <a:lnTo>
                  <a:pt x="9" y="356"/>
                </a:lnTo>
                <a:lnTo>
                  <a:pt x="10" y="357"/>
                </a:lnTo>
                <a:lnTo>
                  <a:pt x="10" y="357"/>
                </a:lnTo>
                <a:lnTo>
                  <a:pt x="15" y="359"/>
                </a:lnTo>
                <a:lnTo>
                  <a:pt x="20" y="359"/>
                </a:lnTo>
                <a:lnTo>
                  <a:pt x="21" y="359"/>
                </a:lnTo>
                <a:lnTo>
                  <a:pt x="20" y="362"/>
                </a:lnTo>
                <a:lnTo>
                  <a:pt x="20" y="362"/>
                </a:lnTo>
                <a:lnTo>
                  <a:pt x="18" y="364"/>
                </a:lnTo>
                <a:lnTo>
                  <a:pt x="16" y="367"/>
                </a:lnTo>
                <a:lnTo>
                  <a:pt x="15" y="370"/>
                </a:lnTo>
                <a:lnTo>
                  <a:pt x="10" y="372"/>
                </a:lnTo>
                <a:lnTo>
                  <a:pt x="10" y="372"/>
                </a:lnTo>
                <a:lnTo>
                  <a:pt x="5" y="376"/>
                </a:lnTo>
                <a:lnTo>
                  <a:pt x="1" y="380"/>
                </a:lnTo>
                <a:lnTo>
                  <a:pt x="0" y="383"/>
                </a:lnTo>
                <a:lnTo>
                  <a:pt x="0" y="387"/>
                </a:lnTo>
                <a:lnTo>
                  <a:pt x="0" y="387"/>
                </a:lnTo>
                <a:lnTo>
                  <a:pt x="0" y="392"/>
                </a:lnTo>
                <a:lnTo>
                  <a:pt x="1" y="398"/>
                </a:lnTo>
                <a:lnTo>
                  <a:pt x="3" y="403"/>
                </a:lnTo>
                <a:lnTo>
                  <a:pt x="5" y="407"/>
                </a:lnTo>
                <a:lnTo>
                  <a:pt x="10" y="412"/>
                </a:lnTo>
                <a:lnTo>
                  <a:pt x="15" y="417"/>
                </a:lnTo>
                <a:lnTo>
                  <a:pt x="15" y="417"/>
                </a:lnTo>
                <a:lnTo>
                  <a:pt x="40" y="436"/>
                </a:lnTo>
                <a:lnTo>
                  <a:pt x="53" y="445"/>
                </a:lnTo>
                <a:lnTo>
                  <a:pt x="65" y="452"/>
                </a:lnTo>
                <a:lnTo>
                  <a:pt x="65" y="452"/>
                </a:lnTo>
                <a:lnTo>
                  <a:pt x="70" y="456"/>
                </a:lnTo>
                <a:lnTo>
                  <a:pt x="74" y="459"/>
                </a:lnTo>
                <a:lnTo>
                  <a:pt x="79" y="462"/>
                </a:lnTo>
                <a:lnTo>
                  <a:pt x="81" y="464"/>
                </a:lnTo>
                <a:lnTo>
                  <a:pt x="84" y="464"/>
                </a:lnTo>
                <a:lnTo>
                  <a:pt x="95" y="462"/>
                </a:lnTo>
                <a:lnTo>
                  <a:pt x="95" y="462"/>
                </a:lnTo>
                <a:lnTo>
                  <a:pt x="109" y="459"/>
                </a:lnTo>
                <a:lnTo>
                  <a:pt x="120" y="455"/>
                </a:lnTo>
                <a:lnTo>
                  <a:pt x="135" y="447"/>
                </a:lnTo>
                <a:lnTo>
                  <a:pt x="135" y="447"/>
                </a:lnTo>
                <a:lnTo>
                  <a:pt x="140" y="443"/>
                </a:lnTo>
                <a:lnTo>
                  <a:pt x="144" y="441"/>
                </a:lnTo>
                <a:lnTo>
                  <a:pt x="148" y="440"/>
                </a:lnTo>
                <a:lnTo>
                  <a:pt x="153" y="440"/>
                </a:lnTo>
                <a:lnTo>
                  <a:pt x="160" y="441"/>
                </a:lnTo>
                <a:lnTo>
                  <a:pt x="170" y="442"/>
                </a:lnTo>
                <a:lnTo>
                  <a:pt x="170" y="442"/>
                </a:lnTo>
                <a:lnTo>
                  <a:pt x="215" y="452"/>
                </a:lnTo>
                <a:lnTo>
                  <a:pt x="215" y="452"/>
                </a:lnTo>
                <a:lnTo>
                  <a:pt x="225" y="551"/>
                </a:lnTo>
                <a:lnTo>
                  <a:pt x="233" y="622"/>
                </a:lnTo>
                <a:lnTo>
                  <a:pt x="235" y="645"/>
                </a:lnTo>
                <a:lnTo>
                  <a:pt x="235" y="658"/>
                </a:lnTo>
                <a:lnTo>
                  <a:pt x="235" y="658"/>
                </a:lnTo>
                <a:lnTo>
                  <a:pt x="234" y="662"/>
                </a:lnTo>
                <a:lnTo>
                  <a:pt x="233" y="664"/>
                </a:lnTo>
                <a:lnTo>
                  <a:pt x="229" y="669"/>
                </a:lnTo>
                <a:lnTo>
                  <a:pt x="228" y="670"/>
                </a:lnTo>
                <a:lnTo>
                  <a:pt x="228" y="672"/>
                </a:lnTo>
                <a:lnTo>
                  <a:pt x="235" y="673"/>
                </a:lnTo>
                <a:lnTo>
                  <a:pt x="235" y="673"/>
                </a:lnTo>
                <a:lnTo>
                  <a:pt x="270" y="678"/>
                </a:lnTo>
                <a:lnTo>
                  <a:pt x="270" y="678"/>
                </a:lnTo>
                <a:lnTo>
                  <a:pt x="268" y="687"/>
                </a:lnTo>
                <a:lnTo>
                  <a:pt x="260" y="708"/>
                </a:lnTo>
                <a:lnTo>
                  <a:pt x="255" y="719"/>
                </a:lnTo>
                <a:lnTo>
                  <a:pt x="250" y="729"/>
                </a:lnTo>
                <a:lnTo>
                  <a:pt x="245" y="738"/>
                </a:lnTo>
                <a:lnTo>
                  <a:pt x="240" y="743"/>
                </a:lnTo>
                <a:lnTo>
                  <a:pt x="240" y="743"/>
                </a:lnTo>
                <a:lnTo>
                  <a:pt x="236" y="746"/>
                </a:lnTo>
                <a:lnTo>
                  <a:pt x="233" y="748"/>
                </a:lnTo>
                <a:lnTo>
                  <a:pt x="226" y="754"/>
                </a:lnTo>
                <a:lnTo>
                  <a:pt x="221" y="758"/>
                </a:lnTo>
                <a:lnTo>
                  <a:pt x="213" y="762"/>
                </a:lnTo>
                <a:lnTo>
                  <a:pt x="201" y="767"/>
                </a:lnTo>
                <a:lnTo>
                  <a:pt x="185" y="773"/>
                </a:lnTo>
                <a:lnTo>
                  <a:pt x="185" y="773"/>
                </a:lnTo>
                <a:lnTo>
                  <a:pt x="146" y="787"/>
                </a:lnTo>
                <a:lnTo>
                  <a:pt x="126" y="796"/>
                </a:lnTo>
                <a:lnTo>
                  <a:pt x="109" y="803"/>
                </a:lnTo>
                <a:lnTo>
                  <a:pt x="93" y="812"/>
                </a:lnTo>
                <a:lnTo>
                  <a:pt x="80" y="821"/>
                </a:lnTo>
                <a:lnTo>
                  <a:pt x="76" y="826"/>
                </a:lnTo>
                <a:lnTo>
                  <a:pt x="73" y="830"/>
                </a:lnTo>
                <a:lnTo>
                  <a:pt x="70" y="835"/>
                </a:lnTo>
                <a:lnTo>
                  <a:pt x="70" y="838"/>
                </a:lnTo>
                <a:lnTo>
                  <a:pt x="70" y="838"/>
                </a:lnTo>
                <a:lnTo>
                  <a:pt x="71" y="842"/>
                </a:lnTo>
                <a:lnTo>
                  <a:pt x="73" y="847"/>
                </a:lnTo>
                <a:lnTo>
                  <a:pt x="78" y="857"/>
                </a:lnTo>
                <a:lnTo>
                  <a:pt x="86" y="866"/>
                </a:lnTo>
                <a:lnTo>
                  <a:pt x="96" y="876"/>
                </a:lnTo>
                <a:lnTo>
                  <a:pt x="106" y="884"/>
                </a:lnTo>
                <a:lnTo>
                  <a:pt x="118" y="891"/>
                </a:lnTo>
                <a:lnTo>
                  <a:pt x="128" y="896"/>
                </a:lnTo>
                <a:lnTo>
                  <a:pt x="135" y="899"/>
                </a:lnTo>
                <a:lnTo>
                  <a:pt x="135" y="899"/>
                </a:lnTo>
                <a:lnTo>
                  <a:pt x="151" y="901"/>
                </a:lnTo>
                <a:lnTo>
                  <a:pt x="169" y="904"/>
                </a:lnTo>
                <a:lnTo>
                  <a:pt x="178" y="904"/>
                </a:lnTo>
                <a:lnTo>
                  <a:pt x="186" y="902"/>
                </a:lnTo>
                <a:lnTo>
                  <a:pt x="194" y="901"/>
                </a:lnTo>
                <a:lnTo>
                  <a:pt x="200" y="899"/>
                </a:lnTo>
                <a:lnTo>
                  <a:pt x="200" y="899"/>
                </a:lnTo>
                <a:lnTo>
                  <a:pt x="209" y="895"/>
                </a:lnTo>
                <a:lnTo>
                  <a:pt x="220" y="891"/>
                </a:lnTo>
                <a:lnTo>
                  <a:pt x="249" y="882"/>
                </a:lnTo>
                <a:lnTo>
                  <a:pt x="300" y="869"/>
                </a:lnTo>
                <a:lnTo>
                  <a:pt x="300" y="869"/>
                </a:lnTo>
                <a:lnTo>
                  <a:pt x="308" y="866"/>
                </a:lnTo>
                <a:lnTo>
                  <a:pt x="316" y="865"/>
                </a:lnTo>
                <a:lnTo>
                  <a:pt x="333" y="864"/>
                </a:lnTo>
                <a:lnTo>
                  <a:pt x="348" y="862"/>
                </a:lnTo>
                <a:lnTo>
                  <a:pt x="354" y="861"/>
                </a:lnTo>
                <a:lnTo>
                  <a:pt x="360" y="859"/>
                </a:lnTo>
                <a:lnTo>
                  <a:pt x="360" y="859"/>
                </a:lnTo>
                <a:lnTo>
                  <a:pt x="367" y="856"/>
                </a:lnTo>
                <a:lnTo>
                  <a:pt x="375" y="854"/>
                </a:lnTo>
                <a:lnTo>
                  <a:pt x="394" y="851"/>
                </a:lnTo>
                <a:lnTo>
                  <a:pt x="410" y="849"/>
                </a:lnTo>
                <a:lnTo>
                  <a:pt x="415" y="849"/>
                </a:lnTo>
                <a:lnTo>
                  <a:pt x="415" y="849"/>
                </a:lnTo>
                <a:lnTo>
                  <a:pt x="415" y="851"/>
                </a:lnTo>
                <a:lnTo>
                  <a:pt x="415" y="859"/>
                </a:lnTo>
                <a:lnTo>
                  <a:pt x="417" y="870"/>
                </a:lnTo>
                <a:lnTo>
                  <a:pt x="419" y="882"/>
                </a:lnTo>
                <a:lnTo>
                  <a:pt x="422" y="895"/>
                </a:lnTo>
                <a:lnTo>
                  <a:pt x="427" y="907"/>
                </a:lnTo>
                <a:lnTo>
                  <a:pt x="433" y="917"/>
                </a:lnTo>
                <a:lnTo>
                  <a:pt x="437" y="921"/>
                </a:lnTo>
                <a:lnTo>
                  <a:pt x="440" y="924"/>
                </a:lnTo>
                <a:lnTo>
                  <a:pt x="440" y="924"/>
                </a:lnTo>
                <a:lnTo>
                  <a:pt x="448" y="929"/>
                </a:lnTo>
                <a:lnTo>
                  <a:pt x="453" y="934"/>
                </a:lnTo>
                <a:lnTo>
                  <a:pt x="457" y="939"/>
                </a:lnTo>
                <a:lnTo>
                  <a:pt x="462" y="943"/>
                </a:lnTo>
                <a:lnTo>
                  <a:pt x="468" y="945"/>
                </a:lnTo>
                <a:lnTo>
                  <a:pt x="479" y="945"/>
                </a:lnTo>
                <a:lnTo>
                  <a:pt x="494" y="944"/>
                </a:lnTo>
                <a:lnTo>
                  <a:pt x="515" y="939"/>
                </a:lnTo>
                <a:lnTo>
                  <a:pt x="515" y="939"/>
                </a:lnTo>
                <a:lnTo>
                  <a:pt x="560" y="928"/>
                </a:lnTo>
                <a:lnTo>
                  <a:pt x="582" y="924"/>
                </a:lnTo>
                <a:lnTo>
                  <a:pt x="600" y="919"/>
                </a:lnTo>
                <a:lnTo>
                  <a:pt x="618" y="912"/>
                </a:lnTo>
                <a:lnTo>
                  <a:pt x="634" y="905"/>
                </a:lnTo>
                <a:lnTo>
                  <a:pt x="651" y="896"/>
                </a:lnTo>
                <a:lnTo>
                  <a:pt x="666" y="884"/>
                </a:lnTo>
                <a:lnTo>
                  <a:pt x="666" y="884"/>
                </a:lnTo>
                <a:lnTo>
                  <a:pt x="682" y="869"/>
                </a:lnTo>
                <a:lnTo>
                  <a:pt x="697" y="851"/>
                </a:lnTo>
                <a:lnTo>
                  <a:pt x="729" y="813"/>
                </a:lnTo>
                <a:lnTo>
                  <a:pt x="744" y="797"/>
                </a:lnTo>
                <a:lnTo>
                  <a:pt x="759" y="782"/>
                </a:lnTo>
                <a:lnTo>
                  <a:pt x="773" y="771"/>
                </a:lnTo>
                <a:lnTo>
                  <a:pt x="779" y="766"/>
                </a:lnTo>
                <a:lnTo>
                  <a:pt x="786" y="763"/>
                </a:lnTo>
                <a:lnTo>
                  <a:pt x="786" y="763"/>
                </a:lnTo>
                <a:lnTo>
                  <a:pt x="797" y="758"/>
                </a:lnTo>
                <a:lnTo>
                  <a:pt x="807" y="752"/>
                </a:lnTo>
                <a:lnTo>
                  <a:pt x="816" y="746"/>
                </a:lnTo>
                <a:lnTo>
                  <a:pt x="822" y="738"/>
                </a:lnTo>
                <a:lnTo>
                  <a:pt x="828" y="731"/>
                </a:lnTo>
                <a:lnTo>
                  <a:pt x="832" y="724"/>
                </a:lnTo>
                <a:lnTo>
                  <a:pt x="834" y="718"/>
                </a:lnTo>
                <a:lnTo>
                  <a:pt x="836" y="713"/>
                </a:lnTo>
                <a:lnTo>
                  <a:pt x="836" y="683"/>
                </a:lnTo>
                <a:lnTo>
                  <a:pt x="826" y="653"/>
                </a:lnTo>
                <a:lnTo>
                  <a:pt x="846" y="653"/>
                </a:lnTo>
                <a:lnTo>
                  <a:pt x="851" y="628"/>
                </a:lnTo>
                <a:lnTo>
                  <a:pt x="851" y="628"/>
                </a:lnTo>
                <a:lnTo>
                  <a:pt x="857" y="625"/>
                </a:lnTo>
                <a:lnTo>
                  <a:pt x="873" y="620"/>
                </a:lnTo>
                <a:lnTo>
                  <a:pt x="899" y="615"/>
                </a:lnTo>
                <a:lnTo>
                  <a:pt x="917" y="614"/>
                </a:lnTo>
                <a:lnTo>
                  <a:pt x="936" y="613"/>
                </a:lnTo>
                <a:lnTo>
                  <a:pt x="936" y="613"/>
                </a:lnTo>
                <a:lnTo>
                  <a:pt x="953" y="613"/>
                </a:lnTo>
                <a:lnTo>
                  <a:pt x="967" y="614"/>
                </a:lnTo>
                <a:lnTo>
                  <a:pt x="985" y="614"/>
                </a:lnTo>
                <a:lnTo>
                  <a:pt x="991" y="614"/>
                </a:lnTo>
                <a:lnTo>
                  <a:pt x="998" y="612"/>
                </a:lnTo>
                <a:lnTo>
                  <a:pt x="1006" y="607"/>
                </a:lnTo>
                <a:lnTo>
                  <a:pt x="1016" y="598"/>
                </a:lnTo>
                <a:lnTo>
                  <a:pt x="1016" y="598"/>
                </a:lnTo>
                <a:lnTo>
                  <a:pt x="1058" y="560"/>
                </a:lnTo>
                <a:lnTo>
                  <a:pt x="1073" y="545"/>
                </a:lnTo>
                <a:lnTo>
                  <a:pt x="1081" y="538"/>
                </a:lnTo>
                <a:lnTo>
                  <a:pt x="1081" y="538"/>
                </a:lnTo>
                <a:lnTo>
                  <a:pt x="1111" y="487"/>
                </a:lnTo>
                <a:lnTo>
                  <a:pt x="1111" y="487"/>
                </a:lnTo>
                <a:lnTo>
                  <a:pt x="1126" y="494"/>
                </a:lnTo>
                <a:lnTo>
                  <a:pt x="1138" y="500"/>
                </a:lnTo>
                <a:lnTo>
                  <a:pt x="1146" y="504"/>
                </a:lnTo>
                <a:lnTo>
                  <a:pt x="1151" y="507"/>
                </a:lnTo>
                <a:lnTo>
                  <a:pt x="1151" y="507"/>
                </a:lnTo>
                <a:lnTo>
                  <a:pt x="1161" y="515"/>
                </a:lnTo>
                <a:lnTo>
                  <a:pt x="1168" y="519"/>
                </a:lnTo>
                <a:lnTo>
                  <a:pt x="1176" y="522"/>
                </a:lnTo>
                <a:lnTo>
                  <a:pt x="1176" y="522"/>
                </a:lnTo>
                <a:lnTo>
                  <a:pt x="1168" y="490"/>
                </a:lnTo>
                <a:lnTo>
                  <a:pt x="1162" y="464"/>
                </a:lnTo>
                <a:lnTo>
                  <a:pt x="1161" y="451"/>
                </a:lnTo>
                <a:lnTo>
                  <a:pt x="1161" y="442"/>
                </a:lnTo>
                <a:lnTo>
                  <a:pt x="1161" y="442"/>
                </a:lnTo>
                <a:lnTo>
                  <a:pt x="1163" y="425"/>
                </a:lnTo>
                <a:lnTo>
                  <a:pt x="1166" y="405"/>
                </a:lnTo>
                <a:lnTo>
                  <a:pt x="1171" y="382"/>
                </a:lnTo>
                <a:lnTo>
                  <a:pt x="1171" y="382"/>
                </a:lnTo>
                <a:lnTo>
                  <a:pt x="1187" y="396"/>
                </a:lnTo>
                <a:lnTo>
                  <a:pt x="1223" y="428"/>
                </a:lnTo>
                <a:lnTo>
                  <a:pt x="1245" y="446"/>
                </a:lnTo>
                <a:lnTo>
                  <a:pt x="1265" y="462"/>
                </a:lnTo>
                <a:lnTo>
                  <a:pt x="1284" y="475"/>
                </a:lnTo>
                <a:lnTo>
                  <a:pt x="1290" y="480"/>
                </a:lnTo>
                <a:lnTo>
                  <a:pt x="1296" y="482"/>
                </a:lnTo>
                <a:lnTo>
                  <a:pt x="1296" y="482"/>
                </a:lnTo>
                <a:lnTo>
                  <a:pt x="1307" y="487"/>
                </a:lnTo>
                <a:lnTo>
                  <a:pt x="1321" y="495"/>
                </a:lnTo>
                <a:lnTo>
                  <a:pt x="1351" y="514"/>
                </a:lnTo>
                <a:lnTo>
                  <a:pt x="1386" y="538"/>
                </a:lnTo>
                <a:lnTo>
                  <a:pt x="1386" y="538"/>
                </a:lnTo>
                <a:lnTo>
                  <a:pt x="1390" y="539"/>
                </a:lnTo>
                <a:lnTo>
                  <a:pt x="1397" y="541"/>
                </a:lnTo>
                <a:lnTo>
                  <a:pt x="1402" y="541"/>
                </a:lnTo>
                <a:lnTo>
                  <a:pt x="1407" y="541"/>
                </a:lnTo>
                <a:lnTo>
                  <a:pt x="1412" y="540"/>
                </a:lnTo>
                <a:lnTo>
                  <a:pt x="1416" y="538"/>
                </a:lnTo>
                <a:lnTo>
                  <a:pt x="1441" y="512"/>
                </a:lnTo>
                <a:lnTo>
                  <a:pt x="1441" y="512"/>
                </a:lnTo>
                <a:lnTo>
                  <a:pt x="1442" y="515"/>
                </a:lnTo>
                <a:lnTo>
                  <a:pt x="1445" y="520"/>
                </a:lnTo>
                <a:lnTo>
                  <a:pt x="1449" y="525"/>
                </a:lnTo>
                <a:lnTo>
                  <a:pt x="1452" y="526"/>
                </a:lnTo>
                <a:lnTo>
                  <a:pt x="1456" y="528"/>
                </a:lnTo>
                <a:lnTo>
                  <a:pt x="1456" y="528"/>
                </a:lnTo>
                <a:lnTo>
                  <a:pt x="1466" y="528"/>
                </a:lnTo>
                <a:lnTo>
                  <a:pt x="1477" y="526"/>
                </a:lnTo>
                <a:lnTo>
                  <a:pt x="1487" y="526"/>
                </a:lnTo>
                <a:lnTo>
                  <a:pt x="1490" y="526"/>
                </a:lnTo>
                <a:lnTo>
                  <a:pt x="1491" y="528"/>
                </a:lnTo>
                <a:lnTo>
                  <a:pt x="1491" y="528"/>
                </a:lnTo>
                <a:lnTo>
                  <a:pt x="1491" y="533"/>
                </a:lnTo>
                <a:lnTo>
                  <a:pt x="1492" y="540"/>
                </a:lnTo>
                <a:lnTo>
                  <a:pt x="1494" y="544"/>
                </a:lnTo>
                <a:lnTo>
                  <a:pt x="1495" y="548"/>
                </a:lnTo>
                <a:lnTo>
                  <a:pt x="1497" y="550"/>
                </a:lnTo>
                <a:lnTo>
                  <a:pt x="1501" y="553"/>
                </a:lnTo>
                <a:lnTo>
                  <a:pt x="1501" y="553"/>
                </a:lnTo>
                <a:lnTo>
                  <a:pt x="1506" y="555"/>
                </a:lnTo>
                <a:lnTo>
                  <a:pt x="1507" y="556"/>
                </a:lnTo>
                <a:lnTo>
                  <a:pt x="1511" y="558"/>
                </a:lnTo>
                <a:lnTo>
                  <a:pt x="1521" y="558"/>
                </a:lnTo>
                <a:lnTo>
                  <a:pt x="1521" y="558"/>
                </a:lnTo>
                <a:lnTo>
                  <a:pt x="1527" y="558"/>
                </a:lnTo>
                <a:lnTo>
                  <a:pt x="1534" y="559"/>
                </a:lnTo>
                <a:lnTo>
                  <a:pt x="1542" y="561"/>
                </a:lnTo>
                <a:lnTo>
                  <a:pt x="1546" y="563"/>
                </a:lnTo>
                <a:lnTo>
                  <a:pt x="1550" y="561"/>
                </a:lnTo>
                <a:lnTo>
                  <a:pt x="1552" y="560"/>
                </a:lnTo>
                <a:lnTo>
                  <a:pt x="1556" y="558"/>
                </a:lnTo>
                <a:lnTo>
                  <a:pt x="1556" y="558"/>
                </a:lnTo>
                <a:lnTo>
                  <a:pt x="1561" y="553"/>
                </a:lnTo>
                <a:lnTo>
                  <a:pt x="1565" y="549"/>
                </a:lnTo>
                <a:lnTo>
                  <a:pt x="1566" y="545"/>
                </a:lnTo>
                <a:lnTo>
                  <a:pt x="1566" y="538"/>
                </a:lnTo>
                <a:lnTo>
                  <a:pt x="1566" y="538"/>
                </a:lnTo>
                <a:lnTo>
                  <a:pt x="1566" y="529"/>
                </a:lnTo>
                <a:lnTo>
                  <a:pt x="1566" y="522"/>
                </a:lnTo>
                <a:lnTo>
                  <a:pt x="1566" y="517"/>
                </a:lnTo>
                <a:lnTo>
                  <a:pt x="1566" y="512"/>
                </a:lnTo>
                <a:lnTo>
                  <a:pt x="1566" y="512"/>
                </a:lnTo>
                <a:lnTo>
                  <a:pt x="1566" y="502"/>
                </a:lnTo>
                <a:lnTo>
                  <a:pt x="1567" y="489"/>
                </a:lnTo>
                <a:lnTo>
                  <a:pt x="1567" y="475"/>
                </a:lnTo>
                <a:lnTo>
                  <a:pt x="1567" y="470"/>
                </a:lnTo>
                <a:lnTo>
                  <a:pt x="1566" y="467"/>
                </a:lnTo>
                <a:lnTo>
                  <a:pt x="1566" y="467"/>
                </a:lnTo>
                <a:lnTo>
                  <a:pt x="1562" y="461"/>
                </a:lnTo>
                <a:lnTo>
                  <a:pt x="1559" y="457"/>
                </a:lnTo>
                <a:lnTo>
                  <a:pt x="1551" y="452"/>
                </a:lnTo>
                <a:lnTo>
                  <a:pt x="1551" y="452"/>
                </a:lnTo>
                <a:lnTo>
                  <a:pt x="1542" y="447"/>
                </a:lnTo>
                <a:lnTo>
                  <a:pt x="1535" y="443"/>
                </a:lnTo>
                <a:lnTo>
                  <a:pt x="1527" y="442"/>
                </a:lnTo>
                <a:lnTo>
                  <a:pt x="1521" y="442"/>
                </a:lnTo>
                <a:lnTo>
                  <a:pt x="1521" y="442"/>
                </a:lnTo>
                <a:lnTo>
                  <a:pt x="1495" y="440"/>
                </a:lnTo>
                <a:lnTo>
                  <a:pt x="1476" y="437"/>
                </a:lnTo>
                <a:lnTo>
                  <a:pt x="1476" y="437"/>
                </a:lnTo>
                <a:lnTo>
                  <a:pt x="1480" y="437"/>
                </a:lnTo>
                <a:lnTo>
                  <a:pt x="1486" y="435"/>
                </a:lnTo>
                <a:lnTo>
                  <a:pt x="1487" y="433"/>
                </a:lnTo>
                <a:lnTo>
                  <a:pt x="1487" y="431"/>
                </a:lnTo>
                <a:lnTo>
                  <a:pt x="1484" y="427"/>
                </a:lnTo>
                <a:lnTo>
                  <a:pt x="1476" y="422"/>
                </a:lnTo>
                <a:lnTo>
                  <a:pt x="1476" y="422"/>
                </a:lnTo>
                <a:lnTo>
                  <a:pt x="1452" y="407"/>
                </a:lnTo>
                <a:lnTo>
                  <a:pt x="1425" y="388"/>
                </a:lnTo>
                <a:lnTo>
                  <a:pt x="1399" y="372"/>
                </a:lnTo>
                <a:lnTo>
                  <a:pt x="1389" y="366"/>
                </a:lnTo>
                <a:lnTo>
                  <a:pt x="1381" y="362"/>
                </a:lnTo>
                <a:lnTo>
                  <a:pt x="1381" y="362"/>
                </a:lnTo>
                <a:lnTo>
                  <a:pt x="1371" y="357"/>
                </a:lnTo>
                <a:lnTo>
                  <a:pt x="1355" y="347"/>
                </a:lnTo>
                <a:lnTo>
                  <a:pt x="1312" y="319"/>
                </a:lnTo>
                <a:lnTo>
                  <a:pt x="1268" y="289"/>
                </a:lnTo>
                <a:lnTo>
                  <a:pt x="1252" y="277"/>
                </a:lnTo>
                <a:lnTo>
                  <a:pt x="1241" y="267"/>
                </a:lnTo>
                <a:lnTo>
                  <a:pt x="1196" y="222"/>
                </a:lnTo>
                <a:lnTo>
                  <a:pt x="1196" y="222"/>
                </a:lnTo>
                <a:lnTo>
                  <a:pt x="1186" y="213"/>
                </a:lnTo>
                <a:lnTo>
                  <a:pt x="1166" y="196"/>
                </a:lnTo>
                <a:lnTo>
                  <a:pt x="1166" y="196"/>
                </a:lnTo>
                <a:lnTo>
                  <a:pt x="1151" y="184"/>
                </a:lnTo>
                <a:lnTo>
                  <a:pt x="1132" y="170"/>
                </a:lnTo>
                <a:lnTo>
                  <a:pt x="1111" y="156"/>
                </a:lnTo>
                <a:lnTo>
                  <a:pt x="1071" y="141"/>
                </a:lnTo>
                <a:lnTo>
                  <a:pt x="1071" y="141"/>
                </a:lnTo>
                <a:lnTo>
                  <a:pt x="1038" y="139"/>
                </a:lnTo>
                <a:lnTo>
                  <a:pt x="1013" y="136"/>
                </a:lnTo>
                <a:lnTo>
                  <a:pt x="1001" y="136"/>
                </a:lnTo>
                <a:lnTo>
                  <a:pt x="1001" y="136"/>
                </a:lnTo>
                <a:lnTo>
                  <a:pt x="995" y="136"/>
                </a:lnTo>
                <a:lnTo>
                  <a:pt x="987" y="134"/>
                </a:lnTo>
                <a:lnTo>
                  <a:pt x="976" y="131"/>
                </a:lnTo>
                <a:lnTo>
                  <a:pt x="976" y="131"/>
                </a:lnTo>
                <a:lnTo>
                  <a:pt x="968" y="121"/>
                </a:lnTo>
                <a:lnTo>
                  <a:pt x="951" y="101"/>
                </a:lnTo>
                <a:lnTo>
                  <a:pt x="951" y="101"/>
                </a:lnTo>
                <a:lnTo>
                  <a:pt x="946" y="96"/>
                </a:lnTo>
                <a:lnTo>
                  <a:pt x="941" y="91"/>
                </a:lnTo>
                <a:lnTo>
                  <a:pt x="931" y="85"/>
                </a:lnTo>
                <a:lnTo>
                  <a:pt x="923" y="82"/>
                </a:lnTo>
                <a:lnTo>
                  <a:pt x="921" y="81"/>
                </a:lnTo>
                <a:lnTo>
                  <a:pt x="921" y="81"/>
                </a:lnTo>
                <a:lnTo>
                  <a:pt x="913" y="74"/>
                </a:lnTo>
                <a:lnTo>
                  <a:pt x="907" y="67"/>
                </a:lnTo>
                <a:lnTo>
                  <a:pt x="903" y="66"/>
                </a:lnTo>
                <a:lnTo>
                  <a:pt x="901" y="66"/>
                </a:lnTo>
                <a:lnTo>
                  <a:pt x="901" y="66"/>
                </a:lnTo>
                <a:lnTo>
                  <a:pt x="896" y="69"/>
                </a:lnTo>
                <a:lnTo>
                  <a:pt x="891" y="74"/>
                </a:lnTo>
                <a:lnTo>
                  <a:pt x="886" y="81"/>
                </a:lnTo>
                <a:lnTo>
                  <a:pt x="876" y="81"/>
                </a:lnTo>
                <a:lnTo>
                  <a:pt x="876" y="81"/>
                </a:lnTo>
                <a:lnTo>
                  <a:pt x="821" y="42"/>
                </a:lnTo>
                <a:lnTo>
                  <a:pt x="783" y="16"/>
                </a:lnTo>
                <a:lnTo>
                  <a:pt x="771" y="6"/>
                </a:lnTo>
                <a:lnTo>
                  <a:pt x="766" y="1"/>
                </a:lnTo>
                <a:lnTo>
                  <a:pt x="766" y="1"/>
                </a:lnTo>
                <a:lnTo>
                  <a:pt x="764" y="0"/>
                </a:lnTo>
                <a:lnTo>
                  <a:pt x="761" y="0"/>
                </a:lnTo>
                <a:lnTo>
                  <a:pt x="751" y="0"/>
                </a:lnTo>
                <a:lnTo>
                  <a:pt x="718" y="0"/>
                </a:lnTo>
                <a:lnTo>
                  <a:pt x="684" y="3"/>
                </a:lnTo>
                <a:lnTo>
                  <a:pt x="672" y="5"/>
                </a:lnTo>
                <a:lnTo>
                  <a:pt x="666" y="6"/>
                </a:lnTo>
                <a:lnTo>
                  <a:pt x="666" y="6"/>
                </a:lnTo>
                <a:lnTo>
                  <a:pt x="658" y="8"/>
                </a:lnTo>
                <a:lnTo>
                  <a:pt x="648" y="12"/>
                </a:lnTo>
                <a:lnTo>
                  <a:pt x="644" y="13"/>
                </a:lnTo>
                <a:lnTo>
                  <a:pt x="639" y="17"/>
                </a:lnTo>
                <a:lnTo>
                  <a:pt x="634" y="21"/>
                </a:lnTo>
                <a:lnTo>
                  <a:pt x="630" y="26"/>
                </a:lnTo>
                <a:lnTo>
                  <a:pt x="630" y="26"/>
                </a:lnTo>
                <a:lnTo>
                  <a:pt x="619" y="40"/>
                </a:lnTo>
                <a:lnTo>
                  <a:pt x="604" y="56"/>
                </a:lnTo>
                <a:lnTo>
                  <a:pt x="598" y="64"/>
                </a:lnTo>
                <a:lnTo>
                  <a:pt x="592" y="72"/>
                </a:lnTo>
                <a:lnTo>
                  <a:pt x="588" y="80"/>
                </a:lnTo>
                <a:lnTo>
                  <a:pt x="585" y="86"/>
                </a:lnTo>
                <a:lnTo>
                  <a:pt x="585" y="86"/>
                </a:lnTo>
                <a:lnTo>
                  <a:pt x="570" y="206"/>
                </a:lnTo>
                <a:lnTo>
                  <a:pt x="570" y="206"/>
                </a:lnTo>
                <a:close/>
                <a:moveTo>
                  <a:pt x="480" y="678"/>
                </a:moveTo>
                <a:lnTo>
                  <a:pt x="470" y="633"/>
                </a:lnTo>
                <a:lnTo>
                  <a:pt x="490" y="648"/>
                </a:lnTo>
                <a:lnTo>
                  <a:pt x="540" y="678"/>
                </a:lnTo>
                <a:lnTo>
                  <a:pt x="560" y="678"/>
                </a:lnTo>
                <a:lnTo>
                  <a:pt x="510" y="743"/>
                </a:lnTo>
                <a:lnTo>
                  <a:pt x="510" y="743"/>
                </a:lnTo>
                <a:lnTo>
                  <a:pt x="503" y="731"/>
                </a:lnTo>
                <a:lnTo>
                  <a:pt x="495" y="719"/>
                </a:lnTo>
                <a:lnTo>
                  <a:pt x="490" y="708"/>
                </a:lnTo>
                <a:lnTo>
                  <a:pt x="490" y="708"/>
                </a:lnTo>
                <a:lnTo>
                  <a:pt x="484" y="688"/>
                </a:lnTo>
                <a:lnTo>
                  <a:pt x="480" y="678"/>
                </a:lnTo>
                <a:lnTo>
                  <a:pt x="480" y="678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CB43D16D-E9F6-4BA8-BE03-742BAAA4DD61}"/>
              </a:ext>
            </a:extLst>
          </p:cNvPr>
          <p:cNvSpPr>
            <a:spLocks/>
          </p:cNvSpPr>
          <p:nvPr/>
        </p:nvSpPr>
        <p:spPr bwMode="auto">
          <a:xfrm>
            <a:off x="6761955" y="4203699"/>
            <a:ext cx="2317750" cy="1654175"/>
          </a:xfrm>
          <a:custGeom>
            <a:avLst/>
            <a:gdLst>
              <a:gd name="T0" fmla="*/ 483 w 1460"/>
              <a:gd name="T1" fmla="*/ 29 h 1042"/>
              <a:gd name="T2" fmla="*/ 398 w 1460"/>
              <a:gd name="T3" fmla="*/ 14 h 1042"/>
              <a:gd name="T4" fmla="*/ 329 w 1460"/>
              <a:gd name="T5" fmla="*/ 49 h 1042"/>
              <a:gd name="T6" fmla="*/ 259 w 1460"/>
              <a:gd name="T7" fmla="*/ 273 h 1042"/>
              <a:gd name="T8" fmla="*/ 226 w 1460"/>
              <a:gd name="T9" fmla="*/ 445 h 1042"/>
              <a:gd name="T10" fmla="*/ 217 w 1460"/>
              <a:gd name="T11" fmla="*/ 480 h 1042"/>
              <a:gd name="T12" fmla="*/ 193 w 1460"/>
              <a:gd name="T13" fmla="*/ 524 h 1042"/>
              <a:gd name="T14" fmla="*/ 187 w 1460"/>
              <a:gd name="T15" fmla="*/ 550 h 1042"/>
              <a:gd name="T16" fmla="*/ 213 w 1460"/>
              <a:gd name="T17" fmla="*/ 589 h 1042"/>
              <a:gd name="T18" fmla="*/ 311 w 1460"/>
              <a:gd name="T19" fmla="*/ 591 h 1042"/>
              <a:gd name="T20" fmla="*/ 372 w 1460"/>
              <a:gd name="T21" fmla="*/ 599 h 1042"/>
              <a:gd name="T22" fmla="*/ 401 w 1460"/>
              <a:gd name="T23" fmla="*/ 495 h 1042"/>
              <a:gd name="T24" fmla="*/ 475 w 1460"/>
              <a:gd name="T25" fmla="*/ 612 h 1042"/>
              <a:gd name="T26" fmla="*/ 597 w 1460"/>
              <a:gd name="T27" fmla="*/ 660 h 1042"/>
              <a:gd name="T28" fmla="*/ 631 w 1460"/>
              <a:gd name="T29" fmla="*/ 696 h 1042"/>
              <a:gd name="T30" fmla="*/ 756 w 1460"/>
              <a:gd name="T31" fmla="*/ 721 h 1042"/>
              <a:gd name="T32" fmla="*/ 506 w 1460"/>
              <a:gd name="T33" fmla="*/ 801 h 1042"/>
              <a:gd name="T34" fmla="*/ 381 w 1460"/>
              <a:gd name="T35" fmla="*/ 856 h 1042"/>
              <a:gd name="T36" fmla="*/ 266 w 1460"/>
              <a:gd name="T37" fmla="*/ 871 h 1042"/>
              <a:gd name="T38" fmla="*/ 186 w 1460"/>
              <a:gd name="T39" fmla="*/ 846 h 1042"/>
              <a:gd name="T40" fmla="*/ 96 w 1460"/>
              <a:gd name="T41" fmla="*/ 846 h 1042"/>
              <a:gd name="T42" fmla="*/ 96 w 1460"/>
              <a:gd name="T43" fmla="*/ 871 h 1042"/>
              <a:gd name="T44" fmla="*/ 139 w 1460"/>
              <a:gd name="T45" fmla="*/ 892 h 1042"/>
              <a:gd name="T46" fmla="*/ 55 w 1460"/>
              <a:gd name="T47" fmla="*/ 902 h 1042"/>
              <a:gd name="T48" fmla="*/ 42 w 1460"/>
              <a:gd name="T49" fmla="*/ 919 h 1042"/>
              <a:gd name="T50" fmla="*/ 85 w 1460"/>
              <a:gd name="T51" fmla="*/ 939 h 1042"/>
              <a:gd name="T52" fmla="*/ 2 w 1460"/>
              <a:gd name="T53" fmla="*/ 954 h 1042"/>
              <a:gd name="T54" fmla="*/ 60 w 1460"/>
              <a:gd name="T55" fmla="*/ 977 h 1042"/>
              <a:gd name="T56" fmla="*/ 50 w 1460"/>
              <a:gd name="T57" fmla="*/ 997 h 1042"/>
              <a:gd name="T58" fmla="*/ 18 w 1460"/>
              <a:gd name="T59" fmla="*/ 1014 h 1042"/>
              <a:gd name="T60" fmla="*/ 102 w 1460"/>
              <a:gd name="T61" fmla="*/ 1021 h 1042"/>
              <a:gd name="T62" fmla="*/ 85 w 1460"/>
              <a:gd name="T63" fmla="*/ 1042 h 1042"/>
              <a:gd name="T64" fmla="*/ 226 w 1460"/>
              <a:gd name="T65" fmla="*/ 1029 h 1042"/>
              <a:gd name="T66" fmla="*/ 352 w 1460"/>
              <a:gd name="T67" fmla="*/ 983 h 1042"/>
              <a:gd name="T68" fmla="*/ 413 w 1460"/>
              <a:gd name="T69" fmla="*/ 979 h 1042"/>
              <a:gd name="T70" fmla="*/ 451 w 1460"/>
              <a:gd name="T71" fmla="*/ 972 h 1042"/>
              <a:gd name="T72" fmla="*/ 781 w 1460"/>
              <a:gd name="T73" fmla="*/ 892 h 1042"/>
              <a:gd name="T74" fmla="*/ 1020 w 1460"/>
              <a:gd name="T75" fmla="*/ 836 h 1042"/>
              <a:gd name="T76" fmla="*/ 1155 w 1460"/>
              <a:gd name="T77" fmla="*/ 855 h 1042"/>
              <a:gd name="T78" fmla="*/ 1231 w 1460"/>
              <a:gd name="T79" fmla="*/ 892 h 1042"/>
              <a:gd name="T80" fmla="*/ 1274 w 1460"/>
              <a:gd name="T81" fmla="*/ 913 h 1042"/>
              <a:gd name="T82" fmla="*/ 1281 w 1460"/>
              <a:gd name="T83" fmla="*/ 902 h 1042"/>
              <a:gd name="T84" fmla="*/ 1330 w 1460"/>
              <a:gd name="T85" fmla="*/ 897 h 1042"/>
              <a:gd name="T86" fmla="*/ 1383 w 1460"/>
              <a:gd name="T87" fmla="*/ 881 h 1042"/>
              <a:gd name="T88" fmla="*/ 1412 w 1460"/>
              <a:gd name="T89" fmla="*/ 866 h 1042"/>
              <a:gd name="T90" fmla="*/ 1457 w 1460"/>
              <a:gd name="T91" fmla="*/ 777 h 1042"/>
              <a:gd name="T92" fmla="*/ 1457 w 1460"/>
              <a:gd name="T93" fmla="*/ 722 h 1042"/>
              <a:gd name="T94" fmla="*/ 1394 w 1460"/>
              <a:gd name="T95" fmla="*/ 607 h 1042"/>
              <a:gd name="T96" fmla="*/ 1358 w 1460"/>
              <a:gd name="T97" fmla="*/ 515 h 1042"/>
              <a:gd name="T98" fmla="*/ 1271 w 1460"/>
              <a:gd name="T99" fmla="*/ 466 h 1042"/>
              <a:gd name="T100" fmla="*/ 1186 w 1460"/>
              <a:gd name="T101" fmla="*/ 414 h 1042"/>
              <a:gd name="T102" fmla="*/ 1146 w 1460"/>
              <a:gd name="T103" fmla="*/ 335 h 1042"/>
              <a:gd name="T104" fmla="*/ 1060 w 1460"/>
              <a:gd name="T105" fmla="*/ 307 h 1042"/>
              <a:gd name="T106" fmla="*/ 841 w 1460"/>
              <a:gd name="T107" fmla="*/ 320 h 1042"/>
              <a:gd name="T108" fmla="*/ 646 w 1460"/>
              <a:gd name="T109" fmla="*/ 9 h 1042"/>
              <a:gd name="T110" fmla="*/ 576 w 1460"/>
              <a:gd name="T111" fmla="*/ 4 h 1042"/>
              <a:gd name="T112" fmla="*/ 521 w 1460"/>
              <a:gd name="T113" fmla="*/ 99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60" h="1042">
                <a:moveTo>
                  <a:pt x="521" y="99"/>
                </a:moveTo>
                <a:lnTo>
                  <a:pt x="521" y="99"/>
                </a:lnTo>
                <a:lnTo>
                  <a:pt x="516" y="83"/>
                </a:lnTo>
                <a:lnTo>
                  <a:pt x="512" y="71"/>
                </a:lnTo>
                <a:lnTo>
                  <a:pt x="506" y="58"/>
                </a:lnTo>
                <a:lnTo>
                  <a:pt x="498" y="46"/>
                </a:lnTo>
                <a:lnTo>
                  <a:pt x="488" y="34"/>
                </a:lnTo>
                <a:lnTo>
                  <a:pt x="483" y="29"/>
                </a:lnTo>
                <a:lnTo>
                  <a:pt x="476" y="25"/>
                </a:lnTo>
                <a:lnTo>
                  <a:pt x="468" y="21"/>
                </a:lnTo>
                <a:lnTo>
                  <a:pt x="461" y="19"/>
                </a:lnTo>
                <a:lnTo>
                  <a:pt x="461" y="19"/>
                </a:lnTo>
                <a:lnTo>
                  <a:pt x="445" y="15"/>
                </a:lnTo>
                <a:lnTo>
                  <a:pt x="428" y="14"/>
                </a:lnTo>
                <a:lnTo>
                  <a:pt x="413" y="14"/>
                </a:lnTo>
                <a:lnTo>
                  <a:pt x="398" y="14"/>
                </a:lnTo>
                <a:lnTo>
                  <a:pt x="384" y="16"/>
                </a:lnTo>
                <a:lnTo>
                  <a:pt x="372" y="20"/>
                </a:lnTo>
                <a:lnTo>
                  <a:pt x="361" y="24"/>
                </a:lnTo>
                <a:lnTo>
                  <a:pt x="351" y="29"/>
                </a:lnTo>
                <a:lnTo>
                  <a:pt x="351" y="29"/>
                </a:lnTo>
                <a:lnTo>
                  <a:pt x="342" y="34"/>
                </a:lnTo>
                <a:lnTo>
                  <a:pt x="334" y="41"/>
                </a:lnTo>
                <a:lnTo>
                  <a:pt x="329" y="49"/>
                </a:lnTo>
                <a:lnTo>
                  <a:pt x="324" y="58"/>
                </a:lnTo>
                <a:lnTo>
                  <a:pt x="314" y="75"/>
                </a:lnTo>
                <a:lnTo>
                  <a:pt x="306" y="94"/>
                </a:lnTo>
                <a:lnTo>
                  <a:pt x="306" y="94"/>
                </a:lnTo>
                <a:lnTo>
                  <a:pt x="299" y="109"/>
                </a:lnTo>
                <a:lnTo>
                  <a:pt x="292" y="133"/>
                </a:lnTo>
                <a:lnTo>
                  <a:pt x="276" y="198"/>
                </a:lnTo>
                <a:lnTo>
                  <a:pt x="259" y="273"/>
                </a:lnTo>
                <a:lnTo>
                  <a:pt x="246" y="340"/>
                </a:lnTo>
                <a:lnTo>
                  <a:pt x="246" y="340"/>
                </a:lnTo>
                <a:lnTo>
                  <a:pt x="238" y="386"/>
                </a:lnTo>
                <a:lnTo>
                  <a:pt x="234" y="416"/>
                </a:lnTo>
                <a:lnTo>
                  <a:pt x="231" y="435"/>
                </a:lnTo>
                <a:lnTo>
                  <a:pt x="228" y="441"/>
                </a:lnTo>
                <a:lnTo>
                  <a:pt x="226" y="445"/>
                </a:lnTo>
                <a:lnTo>
                  <a:pt x="226" y="445"/>
                </a:lnTo>
                <a:lnTo>
                  <a:pt x="219" y="454"/>
                </a:lnTo>
                <a:lnTo>
                  <a:pt x="214" y="461"/>
                </a:lnTo>
                <a:lnTo>
                  <a:pt x="211" y="470"/>
                </a:lnTo>
                <a:lnTo>
                  <a:pt x="211" y="473"/>
                </a:lnTo>
                <a:lnTo>
                  <a:pt x="211" y="475"/>
                </a:lnTo>
                <a:lnTo>
                  <a:pt x="211" y="475"/>
                </a:lnTo>
                <a:lnTo>
                  <a:pt x="213" y="478"/>
                </a:lnTo>
                <a:lnTo>
                  <a:pt x="217" y="480"/>
                </a:lnTo>
                <a:lnTo>
                  <a:pt x="228" y="486"/>
                </a:lnTo>
                <a:lnTo>
                  <a:pt x="246" y="495"/>
                </a:lnTo>
                <a:lnTo>
                  <a:pt x="246" y="495"/>
                </a:lnTo>
                <a:lnTo>
                  <a:pt x="237" y="499"/>
                </a:lnTo>
                <a:lnTo>
                  <a:pt x="218" y="507"/>
                </a:lnTo>
                <a:lnTo>
                  <a:pt x="207" y="513"/>
                </a:lnTo>
                <a:lnTo>
                  <a:pt x="198" y="519"/>
                </a:lnTo>
                <a:lnTo>
                  <a:pt x="193" y="524"/>
                </a:lnTo>
                <a:lnTo>
                  <a:pt x="191" y="528"/>
                </a:lnTo>
                <a:lnTo>
                  <a:pt x="191" y="530"/>
                </a:lnTo>
                <a:lnTo>
                  <a:pt x="191" y="530"/>
                </a:lnTo>
                <a:lnTo>
                  <a:pt x="191" y="535"/>
                </a:lnTo>
                <a:lnTo>
                  <a:pt x="189" y="539"/>
                </a:lnTo>
                <a:lnTo>
                  <a:pt x="187" y="544"/>
                </a:lnTo>
                <a:lnTo>
                  <a:pt x="187" y="547"/>
                </a:lnTo>
                <a:lnTo>
                  <a:pt x="187" y="550"/>
                </a:lnTo>
                <a:lnTo>
                  <a:pt x="188" y="554"/>
                </a:lnTo>
                <a:lnTo>
                  <a:pt x="191" y="560"/>
                </a:lnTo>
                <a:lnTo>
                  <a:pt x="191" y="560"/>
                </a:lnTo>
                <a:lnTo>
                  <a:pt x="196" y="573"/>
                </a:lnTo>
                <a:lnTo>
                  <a:pt x="201" y="582"/>
                </a:lnTo>
                <a:lnTo>
                  <a:pt x="203" y="586"/>
                </a:lnTo>
                <a:lnTo>
                  <a:pt x="207" y="588"/>
                </a:lnTo>
                <a:lnTo>
                  <a:pt x="213" y="589"/>
                </a:lnTo>
                <a:lnTo>
                  <a:pt x="221" y="591"/>
                </a:lnTo>
                <a:lnTo>
                  <a:pt x="221" y="591"/>
                </a:lnTo>
                <a:lnTo>
                  <a:pt x="242" y="591"/>
                </a:lnTo>
                <a:lnTo>
                  <a:pt x="268" y="589"/>
                </a:lnTo>
                <a:lnTo>
                  <a:pt x="293" y="588"/>
                </a:lnTo>
                <a:lnTo>
                  <a:pt x="303" y="589"/>
                </a:lnTo>
                <a:lnTo>
                  <a:pt x="311" y="591"/>
                </a:lnTo>
                <a:lnTo>
                  <a:pt x="311" y="591"/>
                </a:lnTo>
                <a:lnTo>
                  <a:pt x="324" y="594"/>
                </a:lnTo>
                <a:lnTo>
                  <a:pt x="338" y="596"/>
                </a:lnTo>
                <a:lnTo>
                  <a:pt x="349" y="598"/>
                </a:lnTo>
                <a:lnTo>
                  <a:pt x="356" y="601"/>
                </a:lnTo>
                <a:lnTo>
                  <a:pt x="356" y="601"/>
                </a:lnTo>
                <a:lnTo>
                  <a:pt x="358" y="602"/>
                </a:lnTo>
                <a:lnTo>
                  <a:pt x="362" y="602"/>
                </a:lnTo>
                <a:lnTo>
                  <a:pt x="372" y="599"/>
                </a:lnTo>
                <a:lnTo>
                  <a:pt x="386" y="596"/>
                </a:lnTo>
                <a:lnTo>
                  <a:pt x="391" y="576"/>
                </a:lnTo>
                <a:lnTo>
                  <a:pt x="391" y="576"/>
                </a:lnTo>
                <a:lnTo>
                  <a:pt x="396" y="533"/>
                </a:lnTo>
                <a:lnTo>
                  <a:pt x="398" y="505"/>
                </a:lnTo>
                <a:lnTo>
                  <a:pt x="399" y="498"/>
                </a:lnTo>
                <a:lnTo>
                  <a:pt x="401" y="495"/>
                </a:lnTo>
                <a:lnTo>
                  <a:pt x="401" y="495"/>
                </a:lnTo>
                <a:lnTo>
                  <a:pt x="408" y="514"/>
                </a:lnTo>
                <a:lnTo>
                  <a:pt x="416" y="530"/>
                </a:lnTo>
                <a:lnTo>
                  <a:pt x="427" y="550"/>
                </a:lnTo>
                <a:lnTo>
                  <a:pt x="441" y="573"/>
                </a:lnTo>
                <a:lnTo>
                  <a:pt x="448" y="583"/>
                </a:lnTo>
                <a:lnTo>
                  <a:pt x="457" y="593"/>
                </a:lnTo>
                <a:lnTo>
                  <a:pt x="466" y="603"/>
                </a:lnTo>
                <a:lnTo>
                  <a:pt x="475" y="612"/>
                </a:lnTo>
                <a:lnTo>
                  <a:pt x="485" y="619"/>
                </a:lnTo>
                <a:lnTo>
                  <a:pt x="496" y="626"/>
                </a:lnTo>
                <a:lnTo>
                  <a:pt x="496" y="626"/>
                </a:lnTo>
                <a:lnTo>
                  <a:pt x="517" y="636"/>
                </a:lnTo>
                <a:lnTo>
                  <a:pt x="537" y="643"/>
                </a:lnTo>
                <a:lnTo>
                  <a:pt x="556" y="649"/>
                </a:lnTo>
                <a:lnTo>
                  <a:pt x="573" y="655"/>
                </a:lnTo>
                <a:lnTo>
                  <a:pt x="597" y="660"/>
                </a:lnTo>
                <a:lnTo>
                  <a:pt x="606" y="661"/>
                </a:lnTo>
                <a:lnTo>
                  <a:pt x="606" y="676"/>
                </a:lnTo>
                <a:lnTo>
                  <a:pt x="606" y="691"/>
                </a:lnTo>
                <a:lnTo>
                  <a:pt x="606" y="691"/>
                </a:lnTo>
                <a:lnTo>
                  <a:pt x="616" y="691"/>
                </a:lnTo>
                <a:lnTo>
                  <a:pt x="625" y="693"/>
                </a:lnTo>
                <a:lnTo>
                  <a:pt x="631" y="696"/>
                </a:lnTo>
                <a:lnTo>
                  <a:pt x="631" y="696"/>
                </a:lnTo>
                <a:lnTo>
                  <a:pt x="640" y="698"/>
                </a:lnTo>
                <a:lnTo>
                  <a:pt x="658" y="701"/>
                </a:lnTo>
                <a:lnTo>
                  <a:pt x="710" y="707"/>
                </a:lnTo>
                <a:lnTo>
                  <a:pt x="734" y="711"/>
                </a:lnTo>
                <a:lnTo>
                  <a:pt x="751" y="716"/>
                </a:lnTo>
                <a:lnTo>
                  <a:pt x="755" y="718"/>
                </a:lnTo>
                <a:lnTo>
                  <a:pt x="756" y="720"/>
                </a:lnTo>
                <a:lnTo>
                  <a:pt x="756" y="721"/>
                </a:lnTo>
                <a:lnTo>
                  <a:pt x="754" y="723"/>
                </a:lnTo>
                <a:lnTo>
                  <a:pt x="746" y="726"/>
                </a:lnTo>
                <a:lnTo>
                  <a:pt x="746" y="726"/>
                </a:lnTo>
                <a:lnTo>
                  <a:pt x="617" y="764"/>
                </a:lnTo>
                <a:lnTo>
                  <a:pt x="548" y="785"/>
                </a:lnTo>
                <a:lnTo>
                  <a:pt x="522" y="794"/>
                </a:lnTo>
                <a:lnTo>
                  <a:pt x="506" y="801"/>
                </a:lnTo>
                <a:lnTo>
                  <a:pt x="506" y="801"/>
                </a:lnTo>
                <a:lnTo>
                  <a:pt x="482" y="814"/>
                </a:lnTo>
                <a:lnTo>
                  <a:pt x="457" y="826"/>
                </a:lnTo>
                <a:lnTo>
                  <a:pt x="431" y="838"/>
                </a:lnTo>
                <a:lnTo>
                  <a:pt x="406" y="846"/>
                </a:lnTo>
                <a:lnTo>
                  <a:pt x="406" y="846"/>
                </a:lnTo>
                <a:lnTo>
                  <a:pt x="396" y="850"/>
                </a:lnTo>
                <a:lnTo>
                  <a:pt x="387" y="853"/>
                </a:lnTo>
                <a:lnTo>
                  <a:pt x="381" y="856"/>
                </a:lnTo>
                <a:lnTo>
                  <a:pt x="377" y="860"/>
                </a:lnTo>
                <a:lnTo>
                  <a:pt x="372" y="864"/>
                </a:lnTo>
                <a:lnTo>
                  <a:pt x="371" y="866"/>
                </a:lnTo>
                <a:lnTo>
                  <a:pt x="376" y="876"/>
                </a:lnTo>
                <a:lnTo>
                  <a:pt x="376" y="876"/>
                </a:lnTo>
                <a:lnTo>
                  <a:pt x="327" y="874"/>
                </a:lnTo>
                <a:lnTo>
                  <a:pt x="266" y="871"/>
                </a:lnTo>
                <a:lnTo>
                  <a:pt x="266" y="871"/>
                </a:lnTo>
                <a:lnTo>
                  <a:pt x="259" y="870"/>
                </a:lnTo>
                <a:lnTo>
                  <a:pt x="249" y="866"/>
                </a:lnTo>
                <a:lnTo>
                  <a:pt x="229" y="859"/>
                </a:lnTo>
                <a:lnTo>
                  <a:pt x="209" y="850"/>
                </a:lnTo>
                <a:lnTo>
                  <a:pt x="202" y="848"/>
                </a:lnTo>
                <a:lnTo>
                  <a:pt x="196" y="846"/>
                </a:lnTo>
                <a:lnTo>
                  <a:pt x="196" y="846"/>
                </a:lnTo>
                <a:lnTo>
                  <a:pt x="186" y="846"/>
                </a:lnTo>
                <a:lnTo>
                  <a:pt x="174" y="849"/>
                </a:lnTo>
                <a:lnTo>
                  <a:pt x="141" y="851"/>
                </a:lnTo>
                <a:lnTo>
                  <a:pt x="141" y="851"/>
                </a:lnTo>
                <a:lnTo>
                  <a:pt x="131" y="851"/>
                </a:lnTo>
                <a:lnTo>
                  <a:pt x="122" y="850"/>
                </a:lnTo>
                <a:lnTo>
                  <a:pt x="107" y="848"/>
                </a:lnTo>
                <a:lnTo>
                  <a:pt x="101" y="846"/>
                </a:lnTo>
                <a:lnTo>
                  <a:pt x="96" y="846"/>
                </a:lnTo>
                <a:lnTo>
                  <a:pt x="93" y="848"/>
                </a:lnTo>
                <a:lnTo>
                  <a:pt x="91" y="851"/>
                </a:lnTo>
                <a:lnTo>
                  <a:pt x="91" y="851"/>
                </a:lnTo>
                <a:lnTo>
                  <a:pt x="89" y="859"/>
                </a:lnTo>
                <a:lnTo>
                  <a:pt x="89" y="864"/>
                </a:lnTo>
                <a:lnTo>
                  <a:pt x="92" y="869"/>
                </a:lnTo>
                <a:lnTo>
                  <a:pt x="96" y="871"/>
                </a:lnTo>
                <a:lnTo>
                  <a:pt x="96" y="871"/>
                </a:lnTo>
                <a:lnTo>
                  <a:pt x="106" y="874"/>
                </a:lnTo>
                <a:lnTo>
                  <a:pt x="123" y="878"/>
                </a:lnTo>
                <a:lnTo>
                  <a:pt x="146" y="881"/>
                </a:lnTo>
                <a:lnTo>
                  <a:pt x="146" y="881"/>
                </a:lnTo>
                <a:lnTo>
                  <a:pt x="146" y="884"/>
                </a:lnTo>
                <a:lnTo>
                  <a:pt x="144" y="886"/>
                </a:lnTo>
                <a:lnTo>
                  <a:pt x="143" y="889"/>
                </a:lnTo>
                <a:lnTo>
                  <a:pt x="139" y="892"/>
                </a:lnTo>
                <a:lnTo>
                  <a:pt x="134" y="894"/>
                </a:lnTo>
                <a:lnTo>
                  <a:pt x="127" y="895"/>
                </a:lnTo>
                <a:lnTo>
                  <a:pt x="116" y="897"/>
                </a:lnTo>
                <a:lnTo>
                  <a:pt x="116" y="897"/>
                </a:lnTo>
                <a:lnTo>
                  <a:pt x="96" y="895"/>
                </a:lnTo>
                <a:lnTo>
                  <a:pt x="82" y="895"/>
                </a:lnTo>
                <a:lnTo>
                  <a:pt x="70" y="897"/>
                </a:lnTo>
                <a:lnTo>
                  <a:pt x="55" y="902"/>
                </a:lnTo>
                <a:lnTo>
                  <a:pt x="55" y="902"/>
                </a:lnTo>
                <a:lnTo>
                  <a:pt x="34" y="909"/>
                </a:lnTo>
                <a:lnTo>
                  <a:pt x="32" y="910"/>
                </a:lnTo>
                <a:lnTo>
                  <a:pt x="32" y="912"/>
                </a:lnTo>
                <a:lnTo>
                  <a:pt x="35" y="917"/>
                </a:lnTo>
                <a:lnTo>
                  <a:pt x="35" y="917"/>
                </a:lnTo>
                <a:lnTo>
                  <a:pt x="38" y="918"/>
                </a:lnTo>
                <a:lnTo>
                  <a:pt x="42" y="919"/>
                </a:lnTo>
                <a:lnTo>
                  <a:pt x="52" y="922"/>
                </a:lnTo>
                <a:lnTo>
                  <a:pt x="83" y="925"/>
                </a:lnTo>
                <a:lnTo>
                  <a:pt x="112" y="927"/>
                </a:lnTo>
                <a:lnTo>
                  <a:pt x="126" y="927"/>
                </a:lnTo>
                <a:lnTo>
                  <a:pt x="126" y="927"/>
                </a:lnTo>
                <a:lnTo>
                  <a:pt x="119" y="929"/>
                </a:lnTo>
                <a:lnTo>
                  <a:pt x="106" y="934"/>
                </a:lnTo>
                <a:lnTo>
                  <a:pt x="85" y="939"/>
                </a:lnTo>
                <a:lnTo>
                  <a:pt x="75" y="940"/>
                </a:lnTo>
                <a:lnTo>
                  <a:pt x="65" y="942"/>
                </a:lnTo>
                <a:lnTo>
                  <a:pt x="65" y="942"/>
                </a:lnTo>
                <a:lnTo>
                  <a:pt x="44" y="943"/>
                </a:lnTo>
                <a:lnTo>
                  <a:pt x="23" y="945"/>
                </a:lnTo>
                <a:lnTo>
                  <a:pt x="14" y="948"/>
                </a:lnTo>
                <a:lnTo>
                  <a:pt x="7" y="950"/>
                </a:lnTo>
                <a:lnTo>
                  <a:pt x="2" y="954"/>
                </a:lnTo>
                <a:lnTo>
                  <a:pt x="0" y="955"/>
                </a:lnTo>
                <a:lnTo>
                  <a:pt x="0" y="957"/>
                </a:lnTo>
                <a:lnTo>
                  <a:pt x="0" y="957"/>
                </a:lnTo>
                <a:lnTo>
                  <a:pt x="3" y="959"/>
                </a:lnTo>
                <a:lnTo>
                  <a:pt x="7" y="963"/>
                </a:lnTo>
                <a:lnTo>
                  <a:pt x="22" y="968"/>
                </a:lnTo>
                <a:lnTo>
                  <a:pt x="42" y="973"/>
                </a:lnTo>
                <a:lnTo>
                  <a:pt x="60" y="977"/>
                </a:lnTo>
                <a:lnTo>
                  <a:pt x="60" y="977"/>
                </a:lnTo>
                <a:lnTo>
                  <a:pt x="79" y="979"/>
                </a:lnTo>
                <a:lnTo>
                  <a:pt x="97" y="981"/>
                </a:lnTo>
                <a:lnTo>
                  <a:pt x="116" y="982"/>
                </a:lnTo>
                <a:lnTo>
                  <a:pt x="116" y="982"/>
                </a:lnTo>
                <a:lnTo>
                  <a:pt x="88" y="989"/>
                </a:lnTo>
                <a:lnTo>
                  <a:pt x="67" y="994"/>
                </a:lnTo>
                <a:lnTo>
                  <a:pt x="50" y="997"/>
                </a:lnTo>
                <a:lnTo>
                  <a:pt x="50" y="997"/>
                </a:lnTo>
                <a:lnTo>
                  <a:pt x="39" y="999"/>
                </a:lnTo>
                <a:lnTo>
                  <a:pt x="28" y="1002"/>
                </a:lnTo>
                <a:lnTo>
                  <a:pt x="18" y="1007"/>
                </a:lnTo>
                <a:lnTo>
                  <a:pt x="15" y="1009"/>
                </a:lnTo>
                <a:lnTo>
                  <a:pt x="15" y="1012"/>
                </a:lnTo>
                <a:lnTo>
                  <a:pt x="15" y="1012"/>
                </a:lnTo>
                <a:lnTo>
                  <a:pt x="18" y="1014"/>
                </a:lnTo>
                <a:lnTo>
                  <a:pt x="23" y="1017"/>
                </a:lnTo>
                <a:lnTo>
                  <a:pt x="40" y="1019"/>
                </a:lnTo>
                <a:lnTo>
                  <a:pt x="60" y="1022"/>
                </a:lnTo>
                <a:lnTo>
                  <a:pt x="75" y="1022"/>
                </a:lnTo>
                <a:lnTo>
                  <a:pt x="75" y="1022"/>
                </a:lnTo>
                <a:lnTo>
                  <a:pt x="111" y="1017"/>
                </a:lnTo>
                <a:lnTo>
                  <a:pt x="111" y="1017"/>
                </a:lnTo>
                <a:lnTo>
                  <a:pt x="102" y="1021"/>
                </a:lnTo>
                <a:lnTo>
                  <a:pt x="87" y="1029"/>
                </a:lnTo>
                <a:lnTo>
                  <a:pt x="79" y="1034"/>
                </a:lnTo>
                <a:lnTo>
                  <a:pt x="75" y="1038"/>
                </a:lnTo>
                <a:lnTo>
                  <a:pt x="75" y="1039"/>
                </a:lnTo>
                <a:lnTo>
                  <a:pt x="78" y="1041"/>
                </a:lnTo>
                <a:lnTo>
                  <a:pt x="80" y="1042"/>
                </a:lnTo>
                <a:lnTo>
                  <a:pt x="85" y="1042"/>
                </a:lnTo>
                <a:lnTo>
                  <a:pt x="85" y="1042"/>
                </a:lnTo>
                <a:lnTo>
                  <a:pt x="109" y="1042"/>
                </a:lnTo>
                <a:lnTo>
                  <a:pt x="109" y="1042"/>
                </a:lnTo>
                <a:lnTo>
                  <a:pt x="124" y="1041"/>
                </a:lnTo>
                <a:lnTo>
                  <a:pt x="156" y="1037"/>
                </a:lnTo>
                <a:lnTo>
                  <a:pt x="156" y="1037"/>
                </a:lnTo>
                <a:lnTo>
                  <a:pt x="187" y="1033"/>
                </a:lnTo>
                <a:lnTo>
                  <a:pt x="207" y="1032"/>
                </a:lnTo>
                <a:lnTo>
                  <a:pt x="226" y="1029"/>
                </a:lnTo>
                <a:lnTo>
                  <a:pt x="251" y="1022"/>
                </a:lnTo>
                <a:lnTo>
                  <a:pt x="251" y="1022"/>
                </a:lnTo>
                <a:lnTo>
                  <a:pt x="308" y="1003"/>
                </a:lnTo>
                <a:lnTo>
                  <a:pt x="331" y="994"/>
                </a:lnTo>
                <a:lnTo>
                  <a:pt x="339" y="991"/>
                </a:lnTo>
                <a:lnTo>
                  <a:pt x="346" y="987"/>
                </a:lnTo>
                <a:lnTo>
                  <a:pt x="346" y="987"/>
                </a:lnTo>
                <a:lnTo>
                  <a:pt x="352" y="983"/>
                </a:lnTo>
                <a:lnTo>
                  <a:pt x="359" y="978"/>
                </a:lnTo>
                <a:lnTo>
                  <a:pt x="378" y="971"/>
                </a:lnTo>
                <a:lnTo>
                  <a:pt x="401" y="962"/>
                </a:lnTo>
                <a:lnTo>
                  <a:pt x="401" y="962"/>
                </a:lnTo>
                <a:lnTo>
                  <a:pt x="402" y="965"/>
                </a:lnTo>
                <a:lnTo>
                  <a:pt x="407" y="972"/>
                </a:lnTo>
                <a:lnTo>
                  <a:pt x="410" y="977"/>
                </a:lnTo>
                <a:lnTo>
                  <a:pt x="413" y="979"/>
                </a:lnTo>
                <a:lnTo>
                  <a:pt x="417" y="982"/>
                </a:lnTo>
                <a:lnTo>
                  <a:pt x="421" y="982"/>
                </a:lnTo>
                <a:lnTo>
                  <a:pt x="421" y="982"/>
                </a:lnTo>
                <a:lnTo>
                  <a:pt x="426" y="981"/>
                </a:lnTo>
                <a:lnTo>
                  <a:pt x="430" y="978"/>
                </a:lnTo>
                <a:lnTo>
                  <a:pt x="436" y="974"/>
                </a:lnTo>
                <a:lnTo>
                  <a:pt x="451" y="972"/>
                </a:lnTo>
                <a:lnTo>
                  <a:pt x="451" y="972"/>
                </a:lnTo>
                <a:lnTo>
                  <a:pt x="483" y="965"/>
                </a:lnTo>
                <a:lnTo>
                  <a:pt x="535" y="954"/>
                </a:lnTo>
                <a:lnTo>
                  <a:pt x="651" y="927"/>
                </a:lnTo>
                <a:lnTo>
                  <a:pt x="651" y="927"/>
                </a:lnTo>
                <a:lnTo>
                  <a:pt x="700" y="915"/>
                </a:lnTo>
                <a:lnTo>
                  <a:pt x="737" y="905"/>
                </a:lnTo>
                <a:lnTo>
                  <a:pt x="781" y="892"/>
                </a:lnTo>
                <a:lnTo>
                  <a:pt x="781" y="892"/>
                </a:lnTo>
                <a:lnTo>
                  <a:pt x="861" y="871"/>
                </a:lnTo>
                <a:lnTo>
                  <a:pt x="861" y="871"/>
                </a:lnTo>
                <a:lnTo>
                  <a:pt x="889" y="866"/>
                </a:lnTo>
                <a:lnTo>
                  <a:pt x="925" y="860"/>
                </a:lnTo>
                <a:lnTo>
                  <a:pt x="962" y="853"/>
                </a:lnTo>
                <a:lnTo>
                  <a:pt x="991" y="846"/>
                </a:lnTo>
                <a:lnTo>
                  <a:pt x="991" y="846"/>
                </a:lnTo>
                <a:lnTo>
                  <a:pt x="1020" y="836"/>
                </a:lnTo>
                <a:lnTo>
                  <a:pt x="1053" y="823"/>
                </a:lnTo>
                <a:lnTo>
                  <a:pt x="1091" y="806"/>
                </a:lnTo>
                <a:lnTo>
                  <a:pt x="1111" y="796"/>
                </a:lnTo>
                <a:lnTo>
                  <a:pt x="1111" y="796"/>
                </a:lnTo>
                <a:lnTo>
                  <a:pt x="1118" y="806"/>
                </a:lnTo>
                <a:lnTo>
                  <a:pt x="1134" y="830"/>
                </a:lnTo>
                <a:lnTo>
                  <a:pt x="1144" y="843"/>
                </a:lnTo>
                <a:lnTo>
                  <a:pt x="1155" y="855"/>
                </a:lnTo>
                <a:lnTo>
                  <a:pt x="1166" y="865"/>
                </a:lnTo>
                <a:lnTo>
                  <a:pt x="1171" y="869"/>
                </a:lnTo>
                <a:lnTo>
                  <a:pt x="1176" y="871"/>
                </a:lnTo>
                <a:lnTo>
                  <a:pt x="1176" y="871"/>
                </a:lnTo>
                <a:lnTo>
                  <a:pt x="1209" y="883"/>
                </a:lnTo>
                <a:lnTo>
                  <a:pt x="1221" y="886"/>
                </a:lnTo>
                <a:lnTo>
                  <a:pt x="1231" y="892"/>
                </a:lnTo>
                <a:lnTo>
                  <a:pt x="1231" y="892"/>
                </a:lnTo>
                <a:lnTo>
                  <a:pt x="1240" y="897"/>
                </a:lnTo>
                <a:lnTo>
                  <a:pt x="1245" y="900"/>
                </a:lnTo>
                <a:lnTo>
                  <a:pt x="1251" y="907"/>
                </a:lnTo>
                <a:lnTo>
                  <a:pt x="1251" y="907"/>
                </a:lnTo>
                <a:lnTo>
                  <a:pt x="1256" y="909"/>
                </a:lnTo>
                <a:lnTo>
                  <a:pt x="1264" y="912"/>
                </a:lnTo>
                <a:lnTo>
                  <a:pt x="1271" y="913"/>
                </a:lnTo>
                <a:lnTo>
                  <a:pt x="1274" y="913"/>
                </a:lnTo>
                <a:lnTo>
                  <a:pt x="1276" y="912"/>
                </a:lnTo>
                <a:lnTo>
                  <a:pt x="1276" y="912"/>
                </a:lnTo>
                <a:lnTo>
                  <a:pt x="1279" y="908"/>
                </a:lnTo>
                <a:lnTo>
                  <a:pt x="1280" y="904"/>
                </a:lnTo>
                <a:lnTo>
                  <a:pt x="1280" y="902"/>
                </a:lnTo>
                <a:lnTo>
                  <a:pt x="1281" y="900"/>
                </a:lnTo>
                <a:lnTo>
                  <a:pt x="1281" y="902"/>
                </a:lnTo>
                <a:lnTo>
                  <a:pt x="1281" y="902"/>
                </a:lnTo>
                <a:lnTo>
                  <a:pt x="1286" y="905"/>
                </a:lnTo>
                <a:lnTo>
                  <a:pt x="1294" y="910"/>
                </a:lnTo>
                <a:lnTo>
                  <a:pt x="1306" y="917"/>
                </a:lnTo>
                <a:lnTo>
                  <a:pt x="1311" y="897"/>
                </a:lnTo>
                <a:lnTo>
                  <a:pt x="1331" y="902"/>
                </a:lnTo>
                <a:lnTo>
                  <a:pt x="1331" y="902"/>
                </a:lnTo>
                <a:lnTo>
                  <a:pt x="1330" y="900"/>
                </a:lnTo>
                <a:lnTo>
                  <a:pt x="1330" y="897"/>
                </a:lnTo>
                <a:lnTo>
                  <a:pt x="1330" y="895"/>
                </a:lnTo>
                <a:lnTo>
                  <a:pt x="1330" y="894"/>
                </a:lnTo>
                <a:lnTo>
                  <a:pt x="1333" y="893"/>
                </a:lnTo>
                <a:lnTo>
                  <a:pt x="1336" y="892"/>
                </a:lnTo>
                <a:lnTo>
                  <a:pt x="1336" y="892"/>
                </a:lnTo>
                <a:lnTo>
                  <a:pt x="1349" y="889"/>
                </a:lnTo>
                <a:lnTo>
                  <a:pt x="1366" y="885"/>
                </a:lnTo>
                <a:lnTo>
                  <a:pt x="1383" y="881"/>
                </a:lnTo>
                <a:lnTo>
                  <a:pt x="1388" y="879"/>
                </a:lnTo>
                <a:lnTo>
                  <a:pt x="1392" y="876"/>
                </a:lnTo>
                <a:lnTo>
                  <a:pt x="1392" y="876"/>
                </a:lnTo>
                <a:lnTo>
                  <a:pt x="1395" y="873"/>
                </a:lnTo>
                <a:lnTo>
                  <a:pt x="1402" y="869"/>
                </a:lnTo>
                <a:lnTo>
                  <a:pt x="1407" y="868"/>
                </a:lnTo>
                <a:lnTo>
                  <a:pt x="1412" y="866"/>
                </a:lnTo>
                <a:lnTo>
                  <a:pt x="1412" y="866"/>
                </a:lnTo>
                <a:lnTo>
                  <a:pt x="1415" y="864"/>
                </a:lnTo>
                <a:lnTo>
                  <a:pt x="1422" y="855"/>
                </a:lnTo>
                <a:lnTo>
                  <a:pt x="1429" y="844"/>
                </a:lnTo>
                <a:lnTo>
                  <a:pt x="1437" y="830"/>
                </a:lnTo>
                <a:lnTo>
                  <a:pt x="1445" y="815"/>
                </a:lnTo>
                <a:lnTo>
                  <a:pt x="1452" y="799"/>
                </a:lnTo>
                <a:lnTo>
                  <a:pt x="1455" y="784"/>
                </a:lnTo>
                <a:lnTo>
                  <a:pt x="1457" y="777"/>
                </a:lnTo>
                <a:lnTo>
                  <a:pt x="1457" y="771"/>
                </a:lnTo>
                <a:lnTo>
                  <a:pt x="1457" y="771"/>
                </a:lnTo>
                <a:lnTo>
                  <a:pt x="1457" y="761"/>
                </a:lnTo>
                <a:lnTo>
                  <a:pt x="1458" y="752"/>
                </a:lnTo>
                <a:lnTo>
                  <a:pt x="1460" y="740"/>
                </a:lnTo>
                <a:lnTo>
                  <a:pt x="1460" y="734"/>
                </a:lnTo>
                <a:lnTo>
                  <a:pt x="1460" y="728"/>
                </a:lnTo>
                <a:lnTo>
                  <a:pt x="1457" y="722"/>
                </a:lnTo>
                <a:lnTo>
                  <a:pt x="1452" y="716"/>
                </a:lnTo>
                <a:lnTo>
                  <a:pt x="1452" y="716"/>
                </a:lnTo>
                <a:lnTo>
                  <a:pt x="1423" y="687"/>
                </a:lnTo>
                <a:lnTo>
                  <a:pt x="1412" y="677"/>
                </a:lnTo>
                <a:lnTo>
                  <a:pt x="1407" y="671"/>
                </a:lnTo>
                <a:lnTo>
                  <a:pt x="1407" y="671"/>
                </a:lnTo>
                <a:lnTo>
                  <a:pt x="1403" y="651"/>
                </a:lnTo>
                <a:lnTo>
                  <a:pt x="1394" y="607"/>
                </a:lnTo>
                <a:lnTo>
                  <a:pt x="1388" y="583"/>
                </a:lnTo>
                <a:lnTo>
                  <a:pt x="1382" y="559"/>
                </a:lnTo>
                <a:lnTo>
                  <a:pt x="1374" y="539"/>
                </a:lnTo>
                <a:lnTo>
                  <a:pt x="1370" y="532"/>
                </a:lnTo>
                <a:lnTo>
                  <a:pt x="1366" y="525"/>
                </a:lnTo>
                <a:lnTo>
                  <a:pt x="1366" y="525"/>
                </a:lnTo>
                <a:lnTo>
                  <a:pt x="1363" y="520"/>
                </a:lnTo>
                <a:lnTo>
                  <a:pt x="1358" y="515"/>
                </a:lnTo>
                <a:lnTo>
                  <a:pt x="1345" y="505"/>
                </a:lnTo>
                <a:lnTo>
                  <a:pt x="1331" y="498"/>
                </a:lnTo>
                <a:lnTo>
                  <a:pt x="1316" y="489"/>
                </a:lnTo>
                <a:lnTo>
                  <a:pt x="1290" y="478"/>
                </a:lnTo>
                <a:lnTo>
                  <a:pt x="1281" y="473"/>
                </a:lnTo>
                <a:lnTo>
                  <a:pt x="1276" y="470"/>
                </a:lnTo>
                <a:lnTo>
                  <a:pt x="1276" y="470"/>
                </a:lnTo>
                <a:lnTo>
                  <a:pt x="1271" y="466"/>
                </a:lnTo>
                <a:lnTo>
                  <a:pt x="1261" y="460"/>
                </a:lnTo>
                <a:lnTo>
                  <a:pt x="1234" y="445"/>
                </a:lnTo>
                <a:lnTo>
                  <a:pt x="1206" y="431"/>
                </a:lnTo>
                <a:lnTo>
                  <a:pt x="1191" y="425"/>
                </a:lnTo>
                <a:lnTo>
                  <a:pt x="1191" y="425"/>
                </a:lnTo>
                <a:lnTo>
                  <a:pt x="1190" y="424"/>
                </a:lnTo>
                <a:lnTo>
                  <a:pt x="1189" y="423"/>
                </a:lnTo>
                <a:lnTo>
                  <a:pt x="1186" y="414"/>
                </a:lnTo>
                <a:lnTo>
                  <a:pt x="1180" y="387"/>
                </a:lnTo>
                <a:lnTo>
                  <a:pt x="1174" y="372"/>
                </a:lnTo>
                <a:lnTo>
                  <a:pt x="1166" y="359"/>
                </a:lnTo>
                <a:lnTo>
                  <a:pt x="1163" y="351"/>
                </a:lnTo>
                <a:lnTo>
                  <a:pt x="1158" y="345"/>
                </a:lnTo>
                <a:lnTo>
                  <a:pt x="1153" y="340"/>
                </a:lnTo>
                <a:lnTo>
                  <a:pt x="1146" y="335"/>
                </a:lnTo>
                <a:lnTo>
                  <a:pt x="1146" y="335"/>
                </a:lnTo>
                <a:lnTo>
                  <a:pt x="1125" y="321"/>
                </a:lnTo>
                <a:lnTo>
                  <a:pt x="1109" y="312"/>
                </a:lnTo>
                <a:lnTo>
                  <a:pt x="1101" y="308"/>
                </a:lnTo>
                <a:lnTo>
                  <a:pt x="1095" y="306"/>
                </a:lnTo>
                <a:lnTo>
                  <a:pt x="1088" y="305"/>
                </a:lnTo>
                <a:lnTo>
                  <a:pt x="1081" y="305"/>
                </a:lnTo>
                <a:lnTo>
                  <a:pt x="1081" y="305"/>
                </a:lnTo>
                <a:lnTo>
                  <a:pt x="1060" y="307"/>
                </a:lnTo>
                <a:lnTo>
                  <a:pt x="1030" y="312"/>
                </a:lnTo>
                <a:lnTo>
                  <a:pt x="986" y="320"/>
                </a:lnTo>
                <a:lnTo>
                  <a:pt x="986" y="320"/>
                </a:lnTo>
                <a:lnTo>
                  <a:pt x="970" y="325"/>
                </a:lnTo>
                <a:lnTo>
                  <a:pt x="945" y="332"/>
                </a:lnTo>
                <a:lnTo>
                  <a:pt x="911" y="345"/>
                </a:lnTo>
                <a:lnTo>
                  <a:pt x="841" y="320"/>
                </a:lnTo>
                <a:lnTo>
                  <a:pt x="841" y="320"/>
                </a:lnTo>
                <a:lnTo>
                  <a:pt x="691" y="39"/>
                </a:lnTo>
                <a:lnTo>
                  <a:pt x="691" y="39"/>
                </a:lnTo>
                <a:lnTo>
                  <a:pt x="687" y="34"/>
                </a:lnTo>
                <a:lnTo>
                  <a:pt x="683" y="30"/>
                </a:lnTo>
                <a:lnTo>
                  <a:pt x="672" y="21"/>
                </a:lnTo>
                <a:lnTo>
                  <a:pt x="658" y="14"/>
                </a:lnTo>
                <a:lnTo>
                  <a:pt x="646" y="9"/>
                </a:lnTo>
                <a:lnTo>
                  <a:pt x="646" y="9"/>
                </a:lnTo>
                <a:lnTo>
                  <a:pt x="630" y="5"/>
                </a:lnTo>
                <a:lnTo>
                  <a:pt x="608" y="1"/>
                </a:lnTo>
                <a:lnTo>
                  <a:pt x="597" y="0"/>
                </a:lnTo>
                <a:lnTo>
                  <a:pt x="588" y="0"/>
                </a:lnTo>
                <a:lnTo>
                  <a:pt x="581" y="1"/>
                </a:lnTo>
                <a:lnTo>
                  <a:pt x="578" y="2"/>
                </a:lnTo>
                <a:lnTo>
                  <a:pt x="576" y="4"/>
                </a:lnTo>
                <a:lnTo>
                  <a:pt x="576" y="4"/>
                </a:lnTo>
                <a:lnTo>
                  <a:pt x="571" y="11"/>
                </a:lnTo>
                <a:lnTo>
                  <a:pt x="565" y="25"/>
                </a:lnTo>
                <a:lnTo>
                  <a:pt x="547" y="60"/>
                </a:lnTo>
                <a:lnTo>
                  <a:pt x="537" y="78"/>
                </a:lnTo>
                <a:lnTo>
                  <a:pt x="530" y="91"/>
                </a:lnTo>
                <a:lnTo>
                  <a:pt x="523" y="99"/>
                </a:lnTo>
                <a:lnTo>
                  <a:pt x="522" y="100"/>
                </a:lnTo>
                <a:lnTo>
                  <a:pt x="521" y="99"/>
                </a:lnTo>
                <a:lnTo>
                  <a:pt x="521" y="99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48171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906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pptxj32_寝そべる、くつろぐ男性のシルエット</dc:title>
  <dc:subject>pptxj32_寝そべる、くつろぐ男性のシルエット</dc:subject>
  <dc:creator>でじけろお</dc:creator>
  <cp:revision>1</cp:revision>
  <dcterms:created xsi:type="dcterms:W3CDTF">2018-05-20T00:31:01Z</dcterms:created>
  <dcterms:modified xsi:type="dcterms:W3CDTF">2022-04-23T00:33:00Z</dcterms:modified>
  <cp:version>1</cp:version>
</cp:coreProperties>
</file>